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6" r:id="rId13"/>
    <p:sldId id="268" r:id="rId14"/>
    <p:sldId id="267" r:id="rId15"/>
    <p:sldId id="282" r:id="rId16"/>
    <p:sldId id="270" r:id="rId17"/>
    <p:sldId id="291" r:id="rId18"/>
    <p:sldId id="274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283" r:id="rId28"/>
    <p:sldId id="275" r:id="rId29"/>
    <p:sldId id="284" r:id="rId30"/>
    <p:sldId id="279" r:id="rId31"/>
    <p:sldId id="28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F6DF"/>
    <a:srgbClr val="384656"/>
    <a:srgbClr val="39BDED"/>
    <a:srgbClr val="32AAE6"/>
    <a:srgbClr val="37D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65"/>
    <p:restoredTop sz="94586"/>
  </p:normalViewPr>
  <p:slideViewPr>
    <p:cSldViewPr>
      <p:cViewPr>
        <p:scale>
          <a:sx n="53" d="100"/>
          <a:sy n="53" d="100"/>
        </p:scale>
        <p:origin x="120" y="12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E1587-51BB-4154-8F96-DB3D3A1369DA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396F7-F700-4236-B7AD-BC65ED1D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045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384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980728"/>
            <a:ext cx="12192000" cy="587727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ftp/Doc-&#39033;&#30446;&#25253;&#21578;/G19-&#39033;&#30446;&#24320;&#21457;&#35745;&#21010;-180712.pdf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87488" y="1971855"/>
            <a:ext cx="9470541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zh-CN" altLang="en-US" sz="6000" dirty="0">
                <a:gradFill>
                  <a:gsLst>
                    <a:gs pos="34000">
                      <a:srgbClr val="39BDED"/>
                    </a:gs>
                    <a:gs pos="56000">
                      <a:srgbClr val="37DFEA"/>
                    </a:gs>
                    <a:gs pos="80000">
                      <a:srgbClr val="1EF6DF"/>
                    </a:gs>
                    <a:gs pos="11000">
                      <a:srgbClr val="32AAE6"/>
                    </a:gs>
                  </a:gsLst>
                  <a:lin ang="5400000" scaled="1"/>
                </a:gradFill>
              </a:rPr>
              <a:t>旅游信息攻略查询搜索引擎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85096" y="3756792"/>
            <a:ext cx="122180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1EF6DF"/>
                </a:solidFill>
                <a:cs typeface="+mn-ea"/>
                <a:sym typeface="+mn-lt"/>
              </a:rPr>
              <a:t>DESIGN BY NIC</a:t>
            </a:r>
            <a:endParaRPr lang="zh-CN" altLang="en-US" sz="1200" dirty="0">
              <a:solidFill>
                <a:srgbClr val="1EF6DF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91155" y="3068960"/>
            <a:ext cx="50097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zh-CN" altLang="en-US" sz="3600" spc="300" dirty="0">
                <a:solidFill>
                  <a:prstClr val="white"/>
                </a:solidFill>
                <a:cs typeface="+mn-ea"/>
              </a:rPr>
              <a:t>软件工程项目实训</a:t>
            </a:r>
            <a:r>
              <a:rPr lang="en-US" altLang="zh-CN" sz="3600" spc="300" dirty="0">
                <a:solidFill>
                  <a:prstClr val="white"/>
                </a:solidFill>
                <a:cs typeface="+mn-ea"/>
              </a:rPr>
              <a:t>2</a:t>
            </a:r>
            <a:r>
              <a:rPr lang="zh-CN" altLang="en-US" sz="3600" spc="300" dirty="0">
                <a:solidFill>
                  <a:prstClr val="white"/>
                </a:solidFill>
                <a:cs typeface="+mn-ea"/>
              </a:rPr>
              <a:t>班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466819" y="4997771"/>
            <a:ext cx="3258362" cy="3600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n-ea"/>
              </a:rPr>
              <a:t>汇报人：薛 伟</a:t>
            </a:r>
            <a:r>
              <a:rPr lang="en-US" altLang="zh-CN" sz="1600" dirty="0">
                <a:latin typeface="+mn-ea"/>
              </a:rPr>
              <a:t>     </a:t>
            </a:r>
            <a:r>
              <a:rPr lang="zh-CN" altLang="en-US" sz="1600" dirty="0">
                <a:latin typeface="+mn-ea"/>
              </a:rPr>
              <a:t>组别：</a:t>
            </a:r>
            <a:r>
              <a:rPr lang="en-US" altLang="zh-CN" sz="1600" dirty="0">
                <a:latin typeface="+mn-ea"/>
              </a:rPr>
              <a:t>G19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4" y="273790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cs typeface="+mn-ea"/>
              </a:rPr>
              <a:t>主要项目</a:t>
            </a:r>
            <a:endParaRPr lang="zh-CN" altLang="en-US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ross 15"/>
          <p:cNvSpPr/>
          <p:nvPr/>
        </p:nvSpPr>
        <p:spPr>
          <a:xfrm>
            <a:off x="3165848" y="2783436"/>
            <a:ext cx="309353" cy="309353"/>
          </a:xfrm>
          <a:prstGeom prst="plus">
            <a:avLst>
              <a:gd name="adj" fmla="val 411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>
              <a:cs typeface="+mn-ea"/>
              <a:sym typeface="+mn-lt"/>
            </a:endParaRPr>
          </a:p>
        </p:txBody>
      </p:sp>
      <p:sp>
        <p:nvSpPr>
          <p:cNvPr id="9" name="Cross 16"/>
          <p:cNvSpPr/>
          <p:nvPr/>
        </p:nvSpPr>
        <p:spPr>
          <a:xfrm>
            <a:off x="5507343" y="2783436"/>
            <a:ext cx="309353" cy="309353"/>
          </a:xfrm>
          <a:prstGeom prst="plus">
            <a:avLst>
              <a:gd name="adj" fmla="val 411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>
              <a:cs typeface="+mn-ea"/>
              <a:sym typeface="+mn-lt"/>
            </a:endParaRPr>
          </a:p>
        </p:txBody>
      </p:sp>
      <p:sp>
        <p:nvSpPr>
          <p:cNvPr id="10" name="Equal 17"/>
          <p:cNvSpPr/>
          <p:nvPr/>
        </p:nvSpPr>
        <p:spPr>
          <a:xfrm>
            <a:off x="7951164" y="2620575"/>
            <a:ext cx="482811" cy="614703"/>
          </a:xfrm>
          <a:prstGeom prst="mathEqual">
            <a:avLst>
              <a:gd name="adj1" fmla="val 8911"/>
              <a:gd name="adj2" fmla="val 11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Freeform 5"/>
          <p:cNvSpPr/>
          <p:nvPr/>
        </p:nvSpPr>
        <p:spPr>
          <a:xfrm>
            <a:off x="1332584" y="2104593"/>
            <a:ext cx="1667040" cy="1667041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1E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sym typeface="+mn-lt"/>
              </a:rPr>
              <a:t>爬虫模块</a:t>
            </a:r>
            <a:endParaRPr lang="en-US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2" name="Freeform 8"/>
          <p:cNvSpPr/>
          <p:nvPr/>
        </p:nvSpPr>
        <p:spPr>
          <a:xfrm>
            <a:off x="3666845" y="2104593"/>
            <a:ext cx="1667040" cy="1667041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37D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sym typeface="+mn-lt"/>
              </a:rPr>
              <a:t>搜索引擎</a:t>
            </a:r>
            <a:endParaRPr lang="en-US" altLang="zh-CN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3" name="Freeform 11"/>
          <p:cNvSpPr/>
          <p:nvPr/>
        </p:nvSpPr>
        <p:spPr>
          <a:xfrm>
            <a:off x="6001106" y="2104593"/>
            <a:ext cx="1667040" cy="1667041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39B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sym typeface="+mn-lt"/>
              </a:rPr>
              <a:t>推荐系统</a:t>
            </a:r>
            <a:endParaRPr lang="en-US" altLang="zh-CN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759364" y="1862155"/>
            <a:ext cx="2218830" cy="221883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32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旅游信息攻略查询搜索引擎</a:t>
            </a:r>
          </a:p>
        </p:txBody>
      </p:sp>
      <p:sp>
        <p:nvSpPr>
          <p:cNvPr id="15" name="Text Placeholder 2"/>
          <p:cNvSpPr txBox="1"/>
          <p:nvPr/>
        </p:nvSpPr>
        <p:spPr>
          <a:xfrm>
            <a:off x="1201625" y="4077943"/>
            <a:ext cx="1910266" cy="75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通过对百度百科、游侠客、马蜂窝等旅游资源网站的爬取来获得对应的信息</a:t>
            </a:r>
          </a:p>
        </p:txBody>
      </p:sp>
      <p:sp>
        <p:nvSpPr>
          <p:cNvPr id="16" name="Text Placeholder 2"/>
          <p:cNvSpPr txBox="1"/>
          <p:nvPr/>
        </p:nvSpPr>
        <p:spPr>
          <a:xfrm>
            <a:off x="3542666" y="4077943"/>
            <a:ext cx="1910266" cy="75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利用</a:t>
            </a:r>
            <a:r>
              <a:rPr lang="en-US" altLang="zh-CN" dirty="0">
                <a:sym typeface="+mn-lt"/>
              </a:rPr>
              <a:t>Elastic</a:t>
            </a:r>
            <a:r>
              <a:rPr lang="zh-CN" altLang="en-US" dirty="0">
                <a:sym typeface="+mn-lt"/>
              </a:rPr>
              <a:t> </a:t>
            </a:r>
            <a:r>
              <a:rPr lang="en-US" altLang="zh-CN" dirty="0">
                <a:sym typeface="+mn-lt"/>
              </a:rPr>
              <a:t>Search</a:t>
            </a:r>
            <a:r>
              <a:rPr lang="zh-CN" altLang="en-US" dirty="0">
                <a:sym typeface="+mn-lt"/>
              </a:rPr>
              <a:t>索引爬取下来的数据并通过其强大的即时搜索功能来完成搜索</a:t>
            </a:r>
          </a:p>
        </p:txBody>
      </p:sp>
      <p:sp>
        <p:nvSpPr>
          <p:cNvPr id="17" name="Text Placeholder 2"/>
          <p:cNvSpPr txBox="1"/>
          <p:nvPr/>
        </p:nvSpPr>
        <p:spPr>
          <a:xfrm>
            <a:off x="5895719" y="4077943"/>
            <a:ext cx="1910266" cy="75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通过知识图谱搭建一个较为优化的推荐系统，同时对协同过滤也有一定的尝试</a:t>
            </a:r>
          </a:p>
        </p:txBody>
      </p:sp>
      <p:sp>
        <p:nvSpPr>
          <p:cNvPr id="18" name="Text Placeholder 2"/>
          <p:cNvSpPr txBox="1"/>
          <p:nvPr/>
        </p:nvSpPr>
        <p:spPr>
          <a:xfrm>
            <a:off x="8956105" y="4221088"/>
            <a:ext cx="2022089" cy="295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综合化的旅游信息查询获取平台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4" y="273790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cs typeface="+mn-ea"/>
              </a:rPr>
              <a:t>主要项目</a:t>
            </a:r>
            <a:endParaRPr lang="zh-CN" altLang="en-US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61"/>
          <p:cNvGrpSpPr/>
          <p:nvPr/>
        </p:nvGrpSpPr>
        <p:grpSpPr>
          <a:xfrm>
            <a:off x="6610575" y="3716178"/>
            <a:ext cx="1630522" cy="1472597"/>
            <a:chOff x="6174725" y="2799466"/>
            <a:chExt cx="1262063" cy="1139825"/>
          </a:xfrm>
          <a:solidFill>
            <a:schemeClr val="bg1">
              <a:lumMod val="65000"/>
            </a:schemeClr>
          </a:solidFill>
        </p:grpSpPr>
        <p:sp>
          <p:nvSpPr>
            <p:cNvPr id="9" name="Freeform 12"/>
            <p:cNvSpPr>
              <a:spLocks noEditPoints="1"/>
            </p:cNvSpPr>
            <p:nvPr/>
          </p:nvSpPr>
          <p:spPr bwMode="auto">
            <a:xfrm>
              <a:off x="6174725" y="2805816"/>
              <a:ext cx="400050" cy="1039813"/>
            </a:xfrm>
            <a:custGeom>
              <a:avLst/>
              <a:gdLst>
                <a:gd name="T0" fmla="*/ 20 w 60"/>
                <a:gd name="T1" fmla="*/ 38 h 156"/>
                <a:gd name="T2" fmla="*/ 19 w 60"/>
                <a:gd name="T3" fmla="*/ 38 h 156"/>
                <a:gd name="T4" fmla="*/ 22 w 60"/>
                <a:gd name="T5" fmla="*/ 36 h 156"/>
                <a:gd name="T6" fmla="*/ 21 w 60"/>
                <a:gd name="T7" fmla="*/ 35 h 156"/>
                <a:gd name="T8" fmla="*/ 22 w 60"/>
                <a:gd name="T9" fmla="*/ 32 h 156"/>
                <a:gd name="T10" fmla="*/ 21 w 60"/>
                <a:gd name="T11" fmla="*/ 32 h 156"/>
                <a:gd name="T12" fmla="*/ 22 w 60"/>
                <a:gd name="T13" fmla="*/ 35 h 156"/>
                <a:gd name="T14" fmla="*/ 24 w 60"/>
                <a:gd name="T15" fmla="*/ 29 h 156"/>
                <a:gd name="T16" fmla="*/ 24 w 60"/>
                <a:gd name="T17" fmla="*/ 29 h 156"/>
                <a:gd name="T18" fmla="*/ 26 w 60"/>
                <a:gd name="T19" fmla="*/ 27 h 156"/>
                <a:gd name="T20" fmla="*/ 25 w 60"/>
                <a:gd name="T21" fmla="*/ 29 h 156"/>
                <a:gd name="T22" fmla="*/ 33 w 60"/>
                <a:gd name="T23" fmla="*/ 38 h 156"/>
                <a:gd name="T24" fmla="*/ 37 w 60"/>
                <a:gd name="T25" fmla="*/ 29 h 156"/>
                <a:gd name="T26" fmla="*/ 39 w 60"/>
                <a:gd name="T27" fmla="*/ 22 h 156"/>
                <a:gd name="T28" fmla="*/ 32 w 60"/>
                <a:gd name="T29" fmla="*/ 24 h 156"/>
                <a:gd name="T30" fmla="*/ 29 w 60"/>
                <a:gd name="T31" fmla="*/ 25 h 156"/>
                <a:gd name="T32" fmla="*/ 43 w 60"/>
                <a:gd name="T33" fmla="*/ 13 h 156"/>
                <a:gd name="T34" fmla="*/ 40 w 60"/>
                <a:gd name="T35" fmla="*/ 16 h 156"/>
                <a:gd name="T36" fmla="*/ 44 w 60"/>
                <a:gd name="T37" fmla="*/ 13 h 156"/>
                <a:gd name="T38" fmla="*/ 48 w 60"/>
                <a:gd name="T39" fmla="*/ 12 h 156"/>
                <a:gd name="T40" fmla="*/ 44 w 60"/>
                <a:gd name="T41" fmla="*/ 15 h 156"/>
                <a:gd name="T42" fmla="*/ 42 w 60"/>
                <a:gd name="T43" fmla="*/ 19 h 156"/>
                <a:gd name="T44" fmla="*/ 42 w 60"/>
                <a:gd name="T45" fmla="*/ 22 h 156"/>
                <a:gd name="T46" fmla="*/ 46 w 60"/>
                <a:gd name="T47" fmla="*/ 20 h 156"/>
                <a:gd name="T48" fmla="*/ 51 w 60"/>
                <a:gd name="T49" fmla="*/ 13 h 156"/>
                <a:gd name="T50" fmla="*/ 51 w 60"/>
                <a:gd name="T51" fmla="*/ 8 h 156"/>
                <a:gd name="T52" fmla="*/ 47 w 60"/>
                <a:gd name="T53" fmla="*/ 10 h 156"/>
                <a:gd name="T54" fmla="*/ 47 w 60"/>
                <a:gd name="T55" fmla="*/ 9 h 156"/>
                <a:gd name="T56" fmla="*/ 52 w 60"/>
                <a:gd name="T57" fmla="*/ 5 h 156"/>
                <a:gd name="T58" fmla="*/ 56 w 60"/>
                <a:gd name="T59" fmla="*/ 2 h 156"/>
                <a:gd name="T60" fmla="*/ 53 w 60"/>
                <a:gd name="T61" fmla="*/ 4 h 156"/>
                <a:gd name="T62" fmla="*/ 12 w 60"/>
                <a:gd name="T63" fmla="*/ 45 h 156"/>
                <a:gd name="T64" fmla="*/ 9 w 60"/>
                <a:gd name="T65" fmla="*/ 52 h 156"/>
                <a:gd name="T66" fmla="*/ 9 w 60"/>
                <a:gd name="T67" fmla="*/ 53 h 156"/>
                <a:gd name="T68" fmla="*/ 16 w 60"/>
                <a:gd name="T69" fmla="*/ 45 h 156"/>
                <a:gd name="T70" fmla="*/ 23 w 60"/>
                <a:gd name="T71" fmla="*/ 40 h 156"/>
                <a:gd name="T72" fmla="*/ 27 w 60"/>
                <a:gd name="T73" fmla="*/ 42 h 156"/>
                <a:gd name="T74" fmla="*/ 28 w 60"/>
                <a:gd name="T75" fmla="*/ 38 h 156"/>
                <a:gd name="T76" fmla="*/ 26 w 60"/>
                <a:gd name="T77" fmla="*/ 35 h 156"/>
                <a:gd name="T78" fmla="*/ 30 w 60"/>
                <a:gd name="T79" fmla="*/ 34 h 156"/>
                <a:gd name="T80" fmla="*/ 32 w 60"/>
                <a:gd name="T81" fmla="*/ 35 h 156"/>
                <a:gd name="T82" fmla="*/ 31 w 60"/>
                <a:gd name="T83" fmla="*/ 40 h 156"/>
                <a:gd name="T84" fmla="*/ 25 w 60"/>
                <a:gd name="T85" fmla="*/ 125 h 156"/>
                <a:gd name="T86" fmla="*/ 13 w 60"/>
                <a:gd name="T87" fmla="*/ 113 h 156"/>
                <a:gd name="T88" fmla="*/ 10 w 60"/>
                <a:gd name="T89" fmla="*/ 98 h 156"/>
                <a:gd name="T90" fmla="*/ 6 w 60"/>
                <a:gd name="T91" fmla="*/ 87 h 156"/>
                <a:gd name="T92" fmla="*/ 5 w 60"/>
                <a:gd name="T93" fmla="*/ 84 h 156"/>
                <a:gd name="T94" fmla="*/ 2 w 60"/>
                <a:gd name="T95" fmla="*/ 86 h 156"/>
                <a:gd name="T96" fmla="*/ 2 w 60"/>
                <a:gd name="T97" fmla="*/ 73 h 156"/>
                <a:gd name="T98" fmla="*/ 2 w 60"/>
                <a:gd name="T99" fmla="*/ 92 h 156"/>
                <a:gd name="T100" fmla="*/ 27 w 60"/>
                <a:gd name="T101" fmla="*/ 154 h 156"/>
                <a:gd name="T102" fmla="*/ 22 w 60"/>
                <a:gd name="T103" fmla="*/ 147 h 156"/>
                <a:gd name="T104" fmla="*/ 25 w 60"/>
                <a:gd name="T105" fmla="*/ 14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" h="156">
                  <a:moveTo>
                    <a:pt x="21" y="37"/>
                  </a:moveTo>
                  <a:cubicBezTo>
                    <a:pt x="21" y="37"/>
                    <a:pt x="20" y="37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8"/>
                    <a:pt x="19" y="38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7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1" y="37"/>
                  </a:cubicBezTo>
                  <a:moveTo>
                    <a:pt x="22" y="35"/>
                  </a:moveTo>
                  <a:cubicBezTo>
                    <a:pt x="21" y="35"/>
                    <a:pt x="22" y="35"/>
                    <a:pt x="22" y="33"/>
                  </a:cubicBezTo>
                  <a:cubicBezTo>
                    <a:pt x="22" y="33"/>
                    <a:pt x="21" y="34"/>
                    <a:pt x="21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1" y="34"/>
                  </a:cubicBezTo>
                  <a:cubicBezTo>
                    <a:pt x="22" y="33"/>
                    <a:pt x="22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1" y="33"/>
                    <a:pt x="19" y="3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4"/>
                    <a:pt x="22" y="35"/>
                  </a:cubicBezTo>
                  <a:moveTo>
                    <a:pt x="24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4" y="30"/>
                  </a:cubicBezTo>
                  <a:moveTo>
                    <a:pt x="32" y="41"/>
                  </a:moveTo>
                  <a:cubicBezTo>
                    <a:pt x="32" y="41"/>
                    <a:pt x="33" y="39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6" y="33"/>
                    <a:pt x="36" y="32"/>
                    <a:pt x="37" y="31"/>
                  </a:cubicBezTo>
                  <a:cubicBezTo>
                    <a:pt x="37" y="31"/>
                    <a:pt x="37" y="30"/>
                    <a:pt x="37" y="29"/>
                  </a:cubicBezTo>
                  <a:cubicBezTo>
                    <a:pt x="37" y="29"/>
                    <a:pt x="37" y="29"/>
                    <a:pt x="36" y="29"/>
                  </a:cubicBezTo>
                  <a:cubicBezTo>
                    <a:pt x="38" y="27"/>
                    <a:pt x="40" y="25"/>
                    <a:pt x="40" y="23"/>
                  </a:cubicBezTo>
                  <a:cubicBezTo>
                    <a:pt x="39" y="23"/>
                    <a:pt x="39" y="24"/>
                    <a:pt x="37" y="24"/>
                  </a:cubicBezTo>
                  <a:cubicBezTo>
                    <a:pt x="37" y="23"/>
                    <a:pt x="37" y="23"/>
                    <a:pt x="39" y="22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7" y="20"/>
                    <a:pt x="36" y="21"/>
                  </a:cubicBezTo>
                  <a:cubicBezTo>
                    <a:pt x="35" y="22"/>
                    <a:pt x="34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0" y="24"/>
                    <a:pt x="30" y="26"/>
                    <a:pt x="28" y="28"/>
                  </a:cubicBezTo>
                  <a:cubicBezTo>
                    <a:pt x="28" y="28"/>
                    <a:pt x="28" y="27"/>
                    <a:pt x="28" y="27"/>
                  </a:cubicBezTo>
                  <a:cubicBezTo>
                    <a:pt x="28" y="27"/>
                    <a:pt x="28" y="27"/>
                    <a:pt x="30" y="25"/>
                  </a:cubicBezTo>
                  <a:cubicBezTo>
                    <a:pt x="30" y="25"/>
                    <a:pt x="30" y="25"/>
                    <a:pt x="29" y="25"/>
                  </a:cubicBezTo>
                  <a:cubicBezTo>
                    <a:pt x="30" y="24"/>
                    <a:pt x="32" y="23"/>
                    <a:pt x="32" y="22"/>
                  </a:cubicBezTo>
                  <a:cubicBezTo>
                    <a:pt x="31" y="20"/>
                    <a:pt x="38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4"/>
                    <a:pt x="42" y="13"/>
                    <a:pt x="43" y="13"/>
                  </a:cubicBezTo>
                  <a:cubicBezTo>
                    <a:pt x="42" y="14"/>
                    <a:pt x="41" y="15"/>
                    <a:pt x="40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5"/>
                    <a:pt x="41" y="15"/>
                    <a:pt x="40" y="16"/>
                  </a:cubicBezTo>
                  <a:cubicBezTo>
                    <a:pt x="41" y="16"/>
                    <a:pt x="41" y="16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6" y="13"/>
                    <a:pt x="47" y="11"/>
                    <a:pt x="48" y="11"/>
                  </a:cubicBezTo>
                  <a:cubicBezTo>
                    <a:pt x="49" y="12"/>
                    <a:pt x="49" y="12"/>
                    <a:pt x="49" y="11"/>
                  </a:cubicBezTo>
                  <a:cubicBezTo>
                    <a:pt x="49" y="11"/>
                    <a:pt x="49" y="11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3"/>
                    <a:pt x="45" y="13"/>
                    <a:pt x="46" y="14"/>
                  </a:cubicBezTo>
                  <a:cubicBezTo>
                    <a:pt x="46" y="14"/>
                    <a:pt x="47" y="14"/>
                    <a:pt x="47" y="14"/>
                  </a:cubicBezTo>
                  <a:cubicBezTo>
                    <a:pt x="47" y="14"/>
                    <a:pt x="47" y="15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3" y="15"/>
                    <a:pt x="42" y="16"/>
                  </a:cubicBezTo>
                  <a:cubicBezTo>
                    <a:pt x="42" y="16"/>
                    <a:pt x="42" y="17"/>
                    <a:pt x="42" y="17"/>
                  </a:cubicBezTo>
                  <a:cubicBezTo>
                    <a:pt x="42" y="18"/>
                    <a:pt x="42" y="18"/>
                    <a:pt x="41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2"/>
                  </a:cubicBezTo>
                  <a:cubicBezTo>
                    <a:pt x="44" y="21"/>
                    <a:pt x="44" y="19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5" y="19"/>
                  </a:cubicBezTo>
                  <a:cubicBezTo>
                    <a:pt x="46" y="19"/>
                    <a:pt x="46" y="19"/>
                    <a:pt x="46" y="20"/>
                  </a:cubicBezTo>
                  <a:cubicBezTo>
                    <a:pt x="47" y="19"/>
                    <a:pt x="47" y="19"/>
                    <a:pt x="48" y="19"/>
                  </a:cubicBezTo>
                  <a:cubicBezTo>
                    <a:pt x="48" y="17"/>
                    <a:pt x="49" y="17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4"/>
                    <a:pt x="51" y="14"/>
                    <a:pt x="51" y="13"/>
                  </a:cubicBezTo>
                  <a:cubicBezTo>
                    <a:pt x="52" y="13"/>
                    <a:pt x="52" y="11"/>
                    <a:pt x="53" y="10"/>
                  </a:cubicBezTo>
                  <a:cubicBezTo>
                    <a:pt x="53" y="10"/>
                    <a:pt x="54" y="9"/>
                    <a:pt x="54" y="9"/>
                  </a:cubicBezTo>
                  <a:cubicBezTo>
                    <a:pt x="54" y="8"/>
                    <a:pt x="53" y="8"/>
                    <a:pt x="53" y="8"/>
                  </a:cubicBezTo>
                  <a:cubicBezTo>
                    <a:pt x="52" y="8"/>
                    <a:pt x="52" y="9"/>
                    <a:pt x="51" y="8"/>
                  </a:cubicBezTo>
                  <a:cubicBezTo>
                    <a:pt x="52" y="8"/>
                    <a:pt x="53" y="8"/>
                    <a:pt x="54" y="7"/>
                  </a:cubicBezTo>
                  <a:cubicBezTo>
                    <a:pt x="50" y="7"/>
                    <a:pt x="49" y="10"/>
                    <a:pt x="46" y="11"/>
                  </a:cubicBezTo>
                  <a:cubicBezTo>
                    <a:pt x="46" y="11"/>
                    <a:pt x="47" y="10"/>
                    <a:pt x="48" y="10"/>
                  </a:cubicBezTo>
                  <a:cubicBezTo>
                    <a:pt x="48" y="10"/>
                    <a:pt x="48" y="10"/>
                    <a:pt x="47" y="10"/>
                  </a:cubicBezTo>
                  <a:cubicBezTo>
                    <a:pt x="49" y="8"/>
                    <a:pt x="50" y="8"/>
                    <a:pt x="51" y="7"/>
                  </a:cubicBezTo>
                  <a:cubicBezTo>
                    <a:pt x="49" y="7"/>
                    <a:pt x="48" y="9"/>
                    <a:pt x="46" y="9"/>
                  </a:cubicBezTo>
                  <a:cubicBezTo>
                    <a:pt x="47" y="9"/>
                    <a:pt x="48" y="9"/>
                    <a:pt x="49" y="7"/>
                  </a:cubicBezTo>
                  <a:cubicBezTo>
                    <a:pt x="48" y="7"/>
                    <a:pt x="48" y="8"/>
                    <a:pt x="47" y="9"/>
                  </a:cubicBezTo>
                  <a:cubicBezTo>
                    <a:pt x="47" y="8"/>
                    <a:pt x="47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1" y="6"/>
                    <a:pt x="54" y="4"/>
                    <a:pt x="55" y="3"/>
                  </a:cubicBezTo>
                  <a:cubicBezTo>
                    <a:pt x="55" y="3"/>
                    <a:pt x="55" y="3"/>
                    <a:pt x="52" y="5"/>
                  </a:cubicBezTo>
                  <a:cubicBezTo>
                    <a:pt x="55" y="3"/>
                    <a:pt x="57" y="2"/>
                    <a:pt x="59" y="1"/>
                  </a:cubicBezTo>
                  <a:cubicBezTo>
                    <a:pt x="60" y="1"/>
                    <a:pt x="60" y="1"/>
                    <a:pt x="60" y="0"/>
                  </a:cubicBezTo>
                  <a:cubicBezTo>
                    <a:pt x="59" y="1"/>
                    <a:pt x="57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4" y="3"/>
                    <a:pt x="54" y="3"/>
                    <a:pt x="52" y="4"/>
                  </a:cubicBezTo>
                  <a:cubicBezTo>
                    <a:pt x="52" y="4"/>
                    <a:pt x="53" y="4"/>
                    <a:pt x="53" y="4"/>
                  </a:cubicBezTo>
                  <a:cubicBezTo>
                    <a:pt x="50" y="6"/>
                    <a:pt x="45" y="8"/>
                    <a:pt x="42" y="10"/>
                  </a:cubicBezTo>
                  <a:cubicBezTo>
                    <a:pt x="35" y="16"/>
                    <a:pt x="34" y="16"/>
                    <a:pt x="30" y="20"/>
                  </a:cubicBezTo>
                  <a:cubicBezTo>
                    <a:pt x="24" y="27"/>
                    <a:pt x="23" y="27"/>
                    <a:pt x="20" y="32"/>
                  </a:cubicBezTo>
                  <a:cubicBezTo>
                    <a:pt x="14" y="40"/>
                    <a:pt x="14" y="40"/>
                    <a:pt x="12" y="45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10" y="50"/>
                  </a:cubicBezTo>
                  <a:cubicBezTo>
                    <a:pt x="9" y="50"/>
                    <a:pt x="9" y="50"/>
                    <a:pt x="9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10" y="51"/>
                    <a:pt x="10" y="52"/>
                  </a:cubicBezTo>
                  <a:cubicBezTo>
                    <a:pt x="9" y="52"/>
                    <a:pt x="9" y="52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5"/>
                    <a:pt x="8" y="57"/>
                    <a:pt x="7" y="60"/>
                  </a:cubicBezTo>
                  <a:cubicBezTo>
                    <a:pt x="7" y="60"/>
                    <a:pt x="8" y="59"/>
                    <a:pt x="8" y="57"/>
                  </a:cubicBezTo>
                  <a:cubicBezTo>
                    <a:pt x="10" y="52"/>
                    <a:pt x="13" y="49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7" y="45"/>
                    <a:pt x="17" y="43"/>
                    <a:pt x="18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2"/>
                    <a:pt x="21" y="39"/>
                    <a:pt x="23" y="40"/>
                  </a:cubicBezTo>
                  <a:cubicBezTo>
                    <a:pt x="23" y="40"/>
                    <a:pt x="24" y="40"/>
                    <a:pt x="24" y="39"/>
                  </a:cubicBezTo>
                  <a:cubicBezTo>
                    <a:pt x="24" y="40"/>
                    <a:pt x="23" y="41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2"/>
                    <a:pt x="26" y="42"/>
                    <a:pt x="27" y="42"/>
                  </a:cubicBezTo>
                  <a:cubicBezTo>
                    <a:pt x="27" y="42"/>
                    <a:pt x="28" y="40"/>
                    <a:pt x="28" y="39"/>
                  </a:cubicBezTo>
                  <a:cubicBezTo>
                    <a:pt x="28" y="39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9"/>
                    <a:pt x="27" y="39"/>
                    <a:pt x="28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6" y="37"/>
                    <a:pt x="28" y="36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5"/>
                    <a:pt x="26" y="35"/>
                    <a:pt x="26" y="35"/>
                  </a:cubicBezTo>
                  <a:cubicBezTo>
                    <a:pt x="26" y="34"/>
                    <a:pt x="27" y="34"/>
                    <a:pt x="28" y="33"/>
                  </a:cubicBezTo>
                  <a:cubicBezTo>
                    <a:pt x="28" y="33"/>
                    <a:pt x="29" y="34"/>
                    <a:pt x="29" y="33"/>
                  </a:cubicBezTo>
                  <a:cubicBezTo>
                    <a:pt x="29" y="33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30" y="37"/>
                    <a:pt x="31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3" y="37"/>
                    <a:pt x="30" y="37"/>
                    <a:pt x="29" y="39"/>
                  </a:cubicBezTo>
                  <a:cubicBezTo>
                    <a:pt x="30" y="39"/>
                    <a:pt x="30" y="40"/>
                    <a:pt x="31" y="40"/>
                  </a:cubicBezTo>
                  <a:cubicBezTo>
                    <a:pt x="31" y="40"/>
                    <a:pt x="31" y="41"/>
                    <a:pt x="30" y="41"/>
                  </a:cubicBezTo>
                  <a:cubicBezTo>
                    <a:pt x="31" y="41"/>
                    <a:pt x="32" y="41"/>
                    <a:pt x="32" y="42"/>
                  </a:cubicBezTo>
                  <a:cubicBezTo>
                    <a:pt x="32" y="41"/>
                    <a:pt x="32" y="41"/>
                    <a:pt x="32" y="41"/>
                  </a:cubicBezTo>
                  <a:moveTo>
                    <a:pt x="25" y="125"/>
                  </a:moveTo>
                  <a:cubicBezTo>
                    <a:pt x="25" y="123"/>
                    <a:pt x="15" y="111"/>
                    <a:pt x="14" y="111"/>
                  </a:cubicBezTo>
                  <a:cubicBezTo>
                    <a:pt x="14" y="112"/>
                    <a:pt x="14" y="112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4" y="110"/>
                    <a:pt x="14" y="110"/>
                    <a:pt x="13" y="109"/>
                  </a:cubicBezTo>
                  <a:cubicBezTo>
                    <a:pt x="13" y="109"/>
                    <a:pt x="13" y="110"/>
                    <a:pt x="13" y="110"/>
                  </a:cubicBezTo>
                  <a:cubicBezTo>
                    <a:pt x="12" y="110"/>
                    <a:pt x="12" y="110"/>
                    <a:pt x="12" y="109"/>
                  </a:cubicBezTo>
                  <a:cubicBezTo>
                    <a:pt x="16" y="107"/>
                    <a:pt x="10" y="98"/>
                    <a:pt x="10" y="98"/>
                  </a:cubicBezTo>
                  <a:cubicBezTo>
                    <a:pt x="10" y="98"/>
                    <a:pt x="9" y="98"/>
                    <a:pt x="9" y="98"/>
                  </a:cubicBezTo>
                  <a:cubicBezTo>
                    <a:pt x="7" y="93"/>
                    <a:pt x="7" y="93"/>
                    <a:pt x="8" y="89"/>
                  </a:cubicBezTo>
                  <a:cubicBezTo>
                    <a:pt x="8" y="89"/>
                    <a:pt x="7" y="89"/>
                    <a:pt x="7" y="90"/>
                  </a:cubicBezTo>
                  <a:cubicBezTo>
                    <a:pt x="7" y="89"/>
                    <a:pt x="7" y="88"/>
                    <a:pt x="6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7"/>
                    <a:pt x="5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5" y="86"/>
                    <a:pt x="5" y="86"/>
                    <a:pt x="5" y="84"/>
                  </a:cubicBezTo>
                  <a:cubicBezTo>
                    <a:pt x="5" y="84"/>
                    <a:pt x="4" y="84"/>
                    <a:pt x="4" y="84"/>
                  </a:cubicBezTo>
                  <a:cubicBezTo>
                    <a:pt x="4" y="85"/>
                    <a:pt x="4" y="85"/>
                    <a:pt x="4" y="88"/>
                  </a:cubicBezTo>
                  <a:cubicBezTo>
                    <a:pt x="3" y="86"/>
                    <a:pt x="4" y="84"/>
                    <a:pt x="4" y="82"/>
                  </a:cubicBezTo>
                  <a:cubicBezTo>
                    <a:pt x="3" y="83"/>
                    <a:pt x="3" y="83"/>
                    <a:pt x="2" y="86"/>
                  </a:cubicBezTo>
                  <a:cubicBezTo>
                    <a:pt x="2" y="85"/>
                    <a:pt x="2" y="85"/>
                    <a:pt x="2" y="83"/>
                  </a:cubicBezTo>
                  <a:cubicBezTo>
                    <a:pt x="2" y="83"/>
                    <a:pt x="2" y="84"/>
                    <a:pt x="2" y="84"/>
                  </a:cubicBezTo>
                  <a:cubicBezTo>
                    <a:pt x="0" y="76"/>
                    <a:pt x="6" y="70"/>
                    <a:pt x="5" y="62"/>
                  </a:cubicBezTo>
                  <a:cubicBezTo>
                    <a:pt x="4" y="65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81"/>
                    <a:pt x="1" y="85"/>
                    <a:pt x="2" y="87"/>
                  </a:cubicBezTo>
                  <a:cubicBezTo>
                    <a:pt x="2" y="86"/>
                    <a:pt x="2" y="86"/>
                    <a:pt x="2" y="85"/>
                  </a:cubicBezTo>
                  <a:cubicBezTo>
                    <a:pt x="2" y="86"/>
                    <a:pt x="2" y="92"/>
                    <a:pt x="2" y="92"/>
                  </a:cubicBezTo>
                  <a:cubicBezTo>
                    <a:pt x="1" y="112"/>
                    <a:pt x="11" y="137"/>
                    <a:pt x="27" y="154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28" y="155"/>
                    <a:pt x="28" y="155"/>
                    <a:pt x="27" y="154"/>
                  </a:cubicBezTo>
                  <a:cubicBezTo>
                    <a:pt x="27" y="154"/>
                    <a:pt x="27" y="154"/>
                    <a:pt x="28" y="155"/>
                  </a:cubicBezTo>
                  <a:cubicBezTo>
                    <a:pt x="27" y="154"/>
                    <a:pt x="27" y="154"/>
                    <a:pt x="26" y="153"/>
                  </a:cubicBezTo>
                  <a:cubicBezTo>
                    <a:pt x="26" y="153"/>
                    <a:pt x="27" y="153"/>
                    <a:pt x="27" y="154"/>
                  </a:cubicBezTo>
                  <a:cubicBezTo>
                    <a:pt x="26" y="151"/>
                    <a:pt x="23" y="149"/>
                    <a:pt x="22" y="147"/>
                  </a:cubicBezTo>
                  <a:cubicBezTo>
                    <a:pt x="24" y="150"/>
                    <a:pt x="24" y="150"/>
                    <a:pt x="26" y="151"/>
                  </a:cubicBezTo>
                  <a:cubicBezTo>
                    <a:pt x="25" y="150"/>
                    <a:pt x="24" y="149"/>
                    <a:pt x="24" y="148"/>
                  </a:cubicBezTo>
                  <a:cubicBezTo>
                    <a:pt x="24" y="146"/>
                    <a:pt x="22" y="145"/>
                    <a:pt x="22" y="143"/>
                  </a:cubicBezTo>
                  <a:cubicBezTo>
                    <a:pt x="23" y="141"/>
                    <a:pt x="24" y="142"/>
                    <a:pt x="25" y="142"/>
                  </a:cubicBezTo>
                  <a:cubicBezTo>
                    <a:pt x="25" y="141"/>
                    <a:pt x="25" y="140"/>
                    <a:pt x="25" y="139"/>
                  </a:cubicBezTo>
                  <a:cubicBezTo>
                    <a:pt x="25" y="137"/>
                    <a:pt x="23" y="134"/>
                    <a:pt x="23" y="132"/>
                  </a:cubicBezTo>
                  <a:cubicBezTo>
                    <a:pt x="23" y="130"/>
                    <a:pt x="25" y="128"/>
                    <a:pt x="25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6435075" y="2912178"/>
              <a:ext cx="6350" cy="6350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6428725" y="2918528"/>
              <a:ext cx="6350" cy="793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6549375" y="2799466"/>
              <a:ext cx="46038" cy="26988"/>
            </a:xfrm>
            <a:custGeom>
              <a:avLst/>
              <a:gdLst>
                <a:gd name="T0" fmla="*/ 2 w 7"/>
                <a:gd name="T1" fmla="*/ 3 h 4"/>
                <a:gd name="T2" fmla="*/ 0 w 7"/>
                <a:gd name="T3" fmla="*/ 4 h 4"/>
                <a:gd name="T4" fmla="*/ 0 w 7"/>
                <a:gd name="T5" fmla="*/ 4 h 4"/>
                <a:gd name="T6" fmla="*/ 1 w 7"/>
                <a:gd name="T7" fmla="*/ 3 h 4"/>
                <a:gd name="T8" fmla="*/ 1 w 7"/>
                <a:gd name="T9" fmla="*/ 3 h 4"/>
                <a:gd name="T10" fmla="*/ 2 w 7"/>
                <a:gd name="T11" fmla="*/ 3 h 4"/>
                <a:gd name="T12" fmla="*/ 3 w 7"/>
                <a:gd name="T13" fmla="*/ 2 h 4"/>
                <a:gd name="T14" fmla="*/ 2 w 7"/>
                <a:gd name="T15" fmla="*/ 2 h 4"/>
                <a:gd name="T16" fmla="*/ 4 w 7"/>
                <a:gd name="T17" fmla="*/ 2 h 4"/>
                <a:gd name="T18" fmla="*/ 5 w 7"/>
                <a:gd name="T19" fmla="*/ 1 h 4"/>
                <a:gd name="T20" fmla="*/ 5 w 7"/>
                <a:gd name="T21" fmla="*/ 1 h 4"/>
                <a:gd name="T22" fmla="*/ 5 w 7"/>
                <a:gd name="T23" fmla="*/ 1 h 4"/>
                <a:gd name="T24" fmla="*/ 5 w 7"/>
                <a:gd name="T25" fmla="*/ 1 h 4"/>
                <a:gd name="T26" fmla="*/ 5 w 7"/>
                <a:gd name="T27" fmla="*/ 1 h 4"/>
                <a:gd name="T28" fmla="*/ 5 w 7"/>
                <a:gd name="T29" fmla="*/ 1 h 4"/>
                <a:gd name="T30" fmla="*/ 5 w 7"/>
                <a:gd name="T31" fmla="*/ 1 h 4"/>
                <a:gd name="T32" fmla="*/ 5 w 7"/>
                <a:gd name="T33" fmla="*/ 1 h 4"/>
                <a:gd name="T34" fmla="*/ 5 w 7"/>
                <a:gd name="T35" fmla="*/ 1 h 4"/>
                <a:gd name="T36" fmla="*/ 5 w 7"/>
                <a:gd name="T37" fmla="*/ 1 h 4"/>
                <a:gd name="T38" fmla="*/ 5 w 7"/>
                <a:gd name="T39" fmla="*/ 1 h 4"/>
                <a:gd name="T40" fmla="*/ 6 w 7"/>
                <a:gd name="T41" fmla="*/ 1 h 4"/>
                <a:gd name="T42" fmla="*/ 6 w 7"/>
                <a:gd name="T43" fmla="*/ 1 h 4"/>
                <a:gd name="T44" fmla="*/ 7 w 7"/>
                <a:gd name="T45" fmla="*/ 0 h 4"/>
                <a:gd name="T46" fmla="*/ 7 w 7"/>
                <a:gd name="T47" fmla="*/ 0 h 4"/>
                <a:gd name="T48" fmla="*/ 7 w 7"/>
                <a:gd name="T49" fmla="*/ 0 h 4"/>
                <a:gd name="T50" fmla="*/ 7 w 7"/>
                <a:gd name="T51" fmla="*/ 1 h 4"/>
                <a:gd name="T52" fmla="*/ 6 w 7"/>
                <a:gd name="T53" fmla="*/ 1 h 4"/>
                <a:gd name="T54" fmla="*/ 3 w 7"/>
                <a:gd name="T55" fmla="*/ 2 h 4"/>
                <a:gd name="T56" fmla="*/ 3 w 7"/>
                <a:gd name="T57" fmla="*/ 2 h 4"/>
                <a:gd name="T58" fmla="*/ 4 w 7"/>
                <a:gd name="T59" fmla="*/ 2 h 4"/>
                <a:gd name="T60" fmla="*/ 2 w 7"/>
                <a:gd name="T61" fmla="*/ 3 h 4"/>
                <a:gd name="T62" fmla="*/ 3 w 7"/>
                <a:gd name="T63" fmla="*/ 3 h 4"/>
                <a:gd name="T64" fmla="*/ 2 w 7"/>
                <a:gd name="T6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" h="4">
                  <a:moveTo>
                    <a:pt x="2" y="3"/>
                  </a:move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6582713" y="2805816"/>
              <a:ext cx="12700" cy="6350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0 h 1"/>
                <a:gd name="T10" fmla="*/ 1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1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6568425" y="2812166"/>
              <a:ext cx="26988" cy="6350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1 w 4"/>
                <a:gd name="T5" fmla="*/ 1 h 1"/>
                <a:gd name="T6" fmla="*/ 2 w 4"/>
                <a:gd name="T7" fmla="*/ 1 h 1"/>
                <a:gd name="T8" fmla="*/ 2 w 4"/>
                <a:gd name="T9" fmla="*/ 0 h 1"/>
                <a:gd name="T10" fmla="*/ 2 w 4"/>
                <a:gd name="T11" fmla="*/ 0 h 1"/>
                <a:gd name="T12" fmla="*/ 4 w 4"/>
                <a:gd name="T13" fmla="*/ 0 h 1"/>
                <a:gd name="T14" fmla="*/ 4 w 4"/>
                <a:gd name="T15" fmla="*/ 0 h 1"/>
                <a:gd name="T16" fmla="*/ 4 w 4"/>
                <a:gd name="T17" fmla="*/ 0 h 1"/>
                <a:gd name="T18" fmla="*/ 0 w 4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541438" y="2818516"/>
              <a:ext cx="20638" cy="14288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2 h 2"/>
                <a:gd name="T4" fmla="*/ 1 w 3"/>
                <a:gd name="T5" fmla="*/ 2 h 2"/>
                <a:gd name="T6" fmla="*/ 1 w 3"/>
                <a:gd name="T7" fmla="*/ 2 h 2"/>
                <a:gd name="T8" fmla="*/ 1 w 3"/>
                <a:gd name="T9" fmla="*/ 2 h 2"/>
                <a:gd name="T10" fmla="*/ 2 w 3"/>
                <a:gd name="T11" fmla="*/ 1 h 2"/>
                <a:gd name="T12" fmla="*/ 2 w 3"/>
                <a:gd name="T13" fmla="*/ 1 h 2"/>
                <a:gd name="T14" fmla="*/ 2 w 3"/>
                <a:gd name="T15" fmla="*/ 1 h 2"/>
                <a:gd name="T16" fmla="*/ 1 w 3"/>
                <a:gd name="T17" fmla="*/ 1 h 2"/>
                <a:gd name="T18" fmla="*/ 0 w 3"/>
                <a:gd name="T19" fmla="*/ 1 h 2"/>
                <a:gd name="T20" fmla="*/ 3 w 3"/>
                <a:gd name="T21" fmla="*/ 0 h 2"/>
                <a:gd name="T22" fmla="*/ 3 w 3"/>
                <a:gd name="T23" fmla="*/ 1 h 2"/>
                <a:gd name="T24" fmla="*/ 3 w 3"/>
                <a:gd name="T25" fmla="*/ 1 h 2"/>
                <a:gd name="T26" fmla="*/ 2 w 3"/>
                <a:gd name="T2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6508100" y="2832803"/>
              <a:ext cx="26988" cy="12700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2 w 4"/>
                <a:gd name="T9" fmla="*/ 1 h 2"/>
                <a:gd name="T10" fmla="*/ 3 w 4"/>
                <a:gd name="T11" fmla="*/ 1 h 2"/>
                <a:gd name="T12" fmla="*/ 3 w 4"/>
                <a:gd name="T13" fmla="*/ 1 h 2"/>
                <a:gd name="T14" fmla="*/ 3 w 4"/>
                <a:gd name="T15" fmla="*/ 1 h 2"/>
                <a:gd name="T16" fmla="*/ 3 w 4"/>
                <a:gd name="T17" fmla="*/ 1 h 2"/>
                <a:gd name="T18" fmla="*/ 4 w 4"/>
                <a:gd name="T19" fmla="*/ 0 h 2"/>
                <a:gd name="T20" fmla="*/ 4 w 4"/>
                <a:gd name="T21" fmla="*/ 1 h 2"/>
                <a:gd name="T22" fmla="*/ 4 w 4"/>
                <a:gd name="T23" fmla="*/ 1 h 2"/>
                <a:gd name="T24" fmla="*/ 4 w 4"/>
                <a:gd name="T25" fmla="*/ 1 h 2"/>
                <a:gd name="T26" fmla="*/ 2 w 4"/>
                <a:gd name="T2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2"/>
                    <a:pt x="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6522388" y="2839153"/>
              <a:ext cx="12700" cy="6350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1 w 2"/>
                <a:gd name="T11" fmla="*/ 1 h 1"/>
                <a:gd name="T12" fmla="*/ 2 w 2"/>
                <a:gd name="T13" fmla="*/ 0 h 1"/>
                <a:gd name="T14" fmla="*/ 2 w 2"/>
                <a:gd name="T15" fmla="*/ 0 h 1"/>
                <a:gd name="T16" fmla="*/ 2 w 2"/>
                <a:gd name="T17" fmla="*/ 1 h 1"/>
                <a:gd name="T18" fmla="*/ 1 w 2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Freeform 21"/>
            <p:cNvSpPr/>
            <p:nvPr/>
          </p:nvSpPr>
          <p:spPr bwMode="auto">
            <a:xfrm>
              <a:off x="6541438" y="2832803"/>
              <a:ext cx="7938" cy="6350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22"/>
            <p:cNvSpPr/>
            <p:nvPr/>
          </p:nvSpPr>
          <p:spPr bwMode="auto">
            <a:xfrm>
              <a:off x="6535088" y="2818516"/>
              <a:ext cx="47625" cy="41275"/>
            </a:xfrm>
            <a:custGeom>
              <a:avLst/>
              <a:gdLst>
                <a:gd name="T0" fmla="*/ 1 w 7"/>
                <a:gd name="T1" fmla="*/ 6 h 6"/>
                <a:gd name="T2" fmla="*/ 1 w 7"/>
                <a:gd name="T3" fmla="*/ 5 h 6"/>
                <a:gd name="T4" fmla="*/ 1 w 7"/>
                <a:gd name="T5" fmla="*/ 4 h 6"/>
                <a:gd name="T6" fmla="*/ 1 w 7"/>
                <a:gd name="T7" fmla="*/ 4 h 6"/>
                <a:gd name="T8" fmla="*/ 1 w 7"/>
                <a:gd name="T9" fmla="*/ 3 h 6"/>
                <a:gd name="T10" fmla="*/ 3 w 7"/>
                <a:gd name="T11" fmla="*/ 2 h 6"/>
                <a:gd name="T12" fmla="*/ 4 w 7"/>
                <a:gd name="T13" fmla="*/ 2 h 6"/>
                <a:gd name="T14" fmla="*/ 4 w 7"/>
                <a:gd name="T15" fmla="*/ 1 h 6"/>
                <a:gd name="T16" fmla="*/ 7 w 7"/>
                <a:gd name="T17" fmla="*/ 0 h 6"/>
                <a:gd name="T18" fmla="*/ 6 w 7"/>
                <a:gd name="T19" fmla="*/ 0 h 6"/>
                <a:gd name="T20" fmla="*/ 5 w 7"/>
                <a:gd name="T21" fmla="*/ 1 h 6"/>
                <a:gd name="T22" fmla="*/ 2 w 7"/>
                <a:gd name="T23" fmla="*/ 3 h 6"/>
                <a:gd name="T24" fmla="*/ 2 w 7"/>
                <a:gd name="T25" fmla="*/ 3 h 6"/>
                <a:gd name="T26" fmla="*/ 2 w 7"/>
                <a:gd name="T27" fmla="*/ 5 h 6"/>
                <a:gd name="T28" fmla="*/ 1 w 7"/>
                <a:gd name="T2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6">
                  <a:moveTo>
                    <a:pt x="1" y="6"/>
                  </a:moveTo>
                  <a:cubicBezTo>
                    <a:pt x="1" y="6"/>
                    <a:pt x="0" y="6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Freeform 23"/>
            <p:cNvSpPr/>
            <p:nvPr/>
          </p:nvSpPr>
          <p:spPr bwMode="auto">
            <a:xfrm>
              <a:off x="6601763" y="2993141"/>
              <a:ext cx="47625" cy="33338"/>
            </a:xfrm>
            <a:custGeom>
              <a:avLst/>
              <a:gdLst>
                <a:gd name="T0" fmla="*/ 7 w 7"/>
                <a:gd name="T1" fmla="*/ 3 h 5"/>
                <a:gd name="T2" fmla="*/ 5 w 7"/>
                <a:gd name="T3" fmla="*/ 4 h 5"/>
                <a:gd name="T4" fmla="*/ 5 w 7"/>
                <a:gd name="T5" fmla="*/ 4 h 5"/>
                <a:gd name="T6" fmla="*/ 4 w 7"/>
                <a:gd name="T7" fmla="*/ 4 h 5"/>
                <a:gd name="T8" fmla="*/ 3 w 7"/>
                <a:gd name="T9" fmla="*/ 5 h 5"/>
                <a:gd name="T10" fmla="*/ 1 w 7"/>
                <a:gd name="T11" fmla="*/ 4 h 5"/>
                <a:gd name="T12" fmla="*/ 1 w 7"/>
                <a:gd name="T13" fmla="*/ 3 h 5"/>
                <a:gd name="T14" fmla="*/ 0 w 7"/>
                <a:gd name="T15" fmla="*/ 3 h 5"/>
                <a:gd name="T16" fmla="*/ 0 w 7"/>
                <a:gd name="T17" fmla="*/ 2 h 5"/>
                <a:gd name="T18" fmla="*/ 2 w 7"/>
                <a:gd name="T19" fmla="*/ 0 h 5"/>
                <a:gd name="T20" fmla="*/ 3 w 7"/>
                <a:gd name="T21" fmla="*/ 1 h 5"/>
                <a:gd name="T22" fmla="*/ 3 w 7"/>
                <a:gd name="T23" fmla="*/ 1 h 5"/>
                <a:gd name="T24" fmla="*/ 5 w 7"/>
                <a:gd name="T25" fmla="*/ 2 h 5"/>
                <a:gd name="T26" fmla="*/ 6 w 7"/>
                <a:gd name="T27" fmla="*/ 2 h 5"/>
                <a:gd name="T28" fmla="*/ 7 w 7"/>
                <a:gd name="T2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5">
                  <a:moveTo>
                    <a:pt x="7" y="3"/>
                  </a:moveTo>
                  <a:cubicBezTo>
                    <a:pt x="6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3"/>
                    <a:pt x="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 24"/>
            <p:cNvSpPr/>
            <p:nvPr/>
          </p:nvSpPr>
          <p:spPr bwMode="auto">
            <a:xfrm>
              <a:off x="6481113" y="2839153"/>
              <a:ext cx="261938" cy="166688"/>
            </a:xfrm>
            <a:custGeom>
              <a:avLst/>
              <a:gdLst>
                <a:gd name="T0" fmla="*/ 32 w 39"/>
                <a:gd name="T1" fmla="*/ 10 h 25"/>
                <a:gd name="T2" fmla="*/ 30 w 39"/>
                <a:gd name="T3" fmla="*/ 13 h 25"/>
                <a:gd name="T4" fmla="*/ 25 w 39"/>
                <a:gd name="T5" fmla="*/ 15 h 25"/>
                <a:gd name="T6" fmla="*/ 21 w 39"/>
                <a:gd name="T7" fmla="*/ 19 h 25"/>
                <a:gd name="T8" fmla="*/ 20 w 39"/>
                <a:gd name="T9" fmla="*/ 17 h 25"/>
                <a:gd name="T10" fmla="*/ 19 w 39"/>
                <a:gd name="T11" fmla="*/ 19 h 25"/>
                <a:gd name="T12" fmla="*/ 14 w 39"/>
                <a:gd name="T13" fmla="*/ 19 h 25"/>
                <a:gd name="T14" fmla="*/ 10 w 39"/>
                <a:gd name="T15" fmla="*/ 20 h 25"/>
                <a:gd name="T16" fmla="*/ 5 w 39"/>
                <a:gd name="T17" fmla="*/ 21 h 25"/>
                <a:gd name="T18" fmla="*/ 2 w 39"/>
                <a:gd name="T19" fmla="*/ 24 h 25"/>
                <a:gd name="T20" fmla="*/ 0 w 39"/>
                <a:gd name="T21" fmla="*/ 23 h 25"/>
                <a:gd name="T22" fmla="*/ 7 w 39"/>
                <a:gd name="T23" fmla="*/ 13 h 25"/>
                <a:gd name="T24" fmla="*/ 9 w 39"/>
                <a:gd name="T25" fmla="*/ 11 h 25"/>
                <a:gd name="T26" fmla="*/ 10 w 39"/>
                <a:gd name="T27" fmla="*/ 11 h 25"/>
                <a:gd name="T28" fmla="*/ 10 w 39"/>
                <a:gd name="T29" fmla="*/ 11 h 25"/>
                <a:gd name="T30" fmla="*/ 10 w 39"/>
                <a:gd name="T31" fmla="*/ 11 h 25"/>
                <a:gd name="T32" fmla="*/ 10 w 39"/>
                <a:gd name="T33" fmla="*/ 11 h 25"/>
                <a:gd name="T34" fmla="*/ 11 w 39"/>
                <a:gd name="T35" fmla="*/ 10 h 25"/>
                <a:gd name="T36" fmla="*/ 13 w 39"/>
                <a:gd name="T37" fmla="*/ 5 h 25"/>
                <a:gd name="T38" fmla="*/ 12 w 39"/>
                <a:gd name="T39" fmla="*/ 4 h 25"/>
                <a:gd name="T40" fmla="*/ 13 w 39"/>
                <a:gd name="T41" fmla="*/ 3 h 25"/>
                <a:gd name="T42" fmla="*/ 13 w 39"/>
                <a:gd name="T43" fmla="*/ 3 h 25"/>
                <a:gd name="T44" fmla="*/ 13 w 39"/>
                <a:gd name="T45" fmla="*/ 3 h 25"/>
                <a:gd name="T46" fmla="*/ 13 w 39"/>
                <a:gd name="T47" fmla="*/ 3 h 25"/>
                <a:gd name="T48" fmla="*/ 14 w 39"/>
                <a:gd name="T49" fmla="*/ 2 h 25"/>
                <a:gd name="T50" fmla="*/ 18 w 39"/>
                <a:gd name="T51" fmla="*/ 2 h 25"/>
                <a:gd name="T52" fmla="*/ 22 w 39"/>
                <a:gd name="T53" fmla="*/ 1 h 25"/>
                <a:gd name="T54" fmla="*/ 22 w 39"/>
                <a:gd name="T55" fmla="*/ 1 h 25"/>
                <a:gd name="T56" fmla="*/ 26 w 39"/>
                <a:gd name="T57" fmla="*/ 1 h 25"/>
                <a:gd name="T58" fmla="*/ 26 w 39"/>
                <a:gd name="T59" fmla="*/ 2 h 25"/>
                <a:gd name="T60" fmla="*/ 29 w 39"/>
                <a:gd name="T61" fmla="*/ 1 h 25"/>
                <a:gd name="T62" fmla="*/ 37 w 39"/>
                <a:gd name="T63" fmla="*/ 1 h 25"/>
                <a:gd name="T64" fmla="*/ 34 w 39"/>
                <a:gd name="T65" fmla="*/ 2 h 25"/>
                <a:gd name="T66" fmla="*/ 38 w 39"/>
                <a:gd name="T67" fmla="*/ 4 h 25"/>
                <a:gd name="T68" fmla="*/ 36 w 39"/>
                <a:gd name="T6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" h="25">
                  <a:moveTo>
                    <a:pt x="38" y="8"/>
                  </a:moveTo>
                  <a:cubicBezTo>
                    <a:pt x="36" y="9"/>
                    <a:pt x="34" y="9"/>
                    <a:pt x="32" y="10"/>
                  </a:cubicBezTo>
                  <a:cubicBezTo>
                    <a:pt x="30" y="11"/>
                    <a:pt x="30" y="12"/>
                    <a:pt x="30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5" y="14"/>
                    <a:pt x="25" y="15"/>
                  </a:cubicBezTo>
                  <a:cubicBezTo>
                    <a:pt x="23" y="16"/>
                    <a:pt x="23" y="18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18"/>
                    <a:pt x="22" y="17"/>
                    <a:pt x="21" y="16"/>
                  </a:cubicBezTo>
                  <a:cubicBezTo>
                    <a:pt x="21" y="16"/>
                    <a:pt x="20" y="17"/>
                    <a:pt x="20" y="17"/>
                  </a:cubicBezTo>
                  <a:cubicBezTo>
                    <a:pt x="20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7" y="20"/>
                    <a:pt x="16" y="19"/>
                  </a:cubicBezTo>
                  <a:cubicBezTo>
                    <a:pt x="15" y="19"/>
                    <a:pt x="15" y="19"/>
                    <a:pt x="14" y="19"/>
                  </a:cubicBezTo>
                  <a:cubicBezTo>
                    <a:pt x="13" y="19"/>
                    <a:pt x="13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19"/>
                    <a:pt x="10" y="19"/>
                    <a:pt x="8" y="20"/>
                  </a:cubicBezTo>
                  <a:cubicBezTo>
                    <a:pt x="6" y="20"/>
                    <a:pt x="6" y="23"/>
                    <a:pt x="5" y="21"/>
                  </a:cubicBezTo>
                  <a:cubicBezTo>
                    <a:pt x="5" y="21"/>
                    <a:pt x="5" y="21"/>
                    <a:pt x="4" y="23"/>
                  </a:cubicBezTo>
                  <a:cubicBezTo>
                    <a:pt x="3" y="23"/>
                    <a:pt x="2" y="24"/>
                    <a:pt x="2" y="24"/>
                  </a:cubicBezTo>
                  <a:cubicBezTo>
                    <a:pt x="0" y="25"/>
                    <a:pt x="1" y="24"/>
                    <a:pt x="1" y="22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0" y="22"/>
                    <a:pt x="1" y="18"/>
                    <a:pt x="3" y="18"/>
                  </a:cubicBezTo>
                  <a:cubicBezTo>
                    <a:pt x="3" y="16"/>
                    <a:pt x="3" y="16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9" y="11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9" y="13"/>
                    <a:pt x="11" y="11"/>
                    <a:pt x="11" y="10"/>
                  </a:cubicBezTo>
                  <a:cubicBezTo>
                    <a:pt x="10" y="10"/>
                    <a:pt x="9" y="11"/>
                    <a:pt x="8" y="11"/>
                  </a:cubicBezTo>
                  <a:cubicBezTo>
                    <a:pt x="10" y="9"/>
                    <a:pt x="16" y="7"/>
                    <a:pt x="13" y="5"/>
                  </a:cubicBezTo>
                  <a:cubicBezTo>
                    <a:pt x="13" y="4"/>
                    <a:pt x="13" y="4"/>
                    <a:pt x="14" y="3"/>
                  </a:cubicBezTo>
                  <a:cubicBezTo>
                    <a:pt x="12" y="5"/>
                    <a:pt x="12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20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6" y="0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2"/>
                    <a:pt x="26" y="2"/>
                  </a:cubicBezTo>
                  <a:cubicBezTo>
                    <a:pt x="28" y="3"/>
                    <a:pt x="29" y="0"/>
                    <a:pt x="30" y="0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5" y="0"/>
                    <a:pt x="35" y="0"/>
                    <a:pt x="37" y="1"/>
                  </a:cubicBezTo>
                  <a:cubicBezTo>
                    <a:pt x="37" y="1"/>
                    <a:pt x="37" y="1"/>
                    <a:pt x="38" y="2"/>
                  </a:cubicBezTo>
                  <a:cubicBezTo>
                    <a:pt x="37" y="2"/>
                    <a:pt x="34" y="2"/>
                    <a:pt x="34" y="2"/>
                  </a:cubicBezTo>
                  <a:cubicBezTo>
                    <a:pt x="34" y="2"/>
                    <a:pt x="34" y="3"/>
                    <a:pt x="39" y="3"/>
                  </a:cubicBezTo>
                  <a:cubicBezTo>
                    <a:pt x="39" y="3"/>
                    <a:pt x="39" y="3"/>
                    <a:pt x="38" y="4"/>
                  </a:cubicBezTo>
                  <a:cubicBezTo>
                    <a:pt x="36" y="5"/>
                    <a:pt x="34" y="7"/>
                    <a:pt x="34" y="7"/>
                  </a:cubicBezTo>
                  <a:cubicBezTo>
                    <a:pt x="35" y="8"/>
                    <a:pt x="35" y="8"/>
                    <a:pt x="36" y="7"/>
                  </a:cubicBezTo>
                  <a:cubicBezTo>
                    <a:pt x="39" y="6"/>
                    <a:pt x="38" y="7"/>
                    <a:pt x="3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Freeform 25"/>
            <p:cNvSpPr/>
            <p:nvPr/>
          </p:nvSpPr>
          <p:spPr bwMode="auto">
            <a:xfrm>
              <a:off x="6208063" y="3218566"/>
              <a:ext cx="6350" cy="47625"/>
            </a:xfrm>
            <a:custGeom>
              <a:avLst/>
              <a:gdLst>
                <a:gd name="T0" fmla="*/ 1 w 1"/>
                <a:gd name="T1" fmla="*/ 7 h 7"/>
                <a:gd name="T2" fmla="*/ 1 w 1"/>
                <a:gd name="T3" fmla="*/ 7 h 7"/>
                <a:gd name="T4" fmla="*/ 0 w 1"/>
                <a:gd name="T5" fmla="*/ 6 h 7"/>
                <a:gd name="T6" fmla="*/ 0 w 1"/>
                <a:gd name="T7" fmla="*/ 5 h 7"/>
                <a:gd name="T8" fmla="*/ 1 w 1"/>
                <a:gd name="T9" fmla="*/ 3 h 7"/>
                <a:gd name="T10" fmla="*/ 0 w 1"/>
                <a:gd name="T11" fmla="*/ 2 h 7"/>
                <a:gd name="T12" fmla="*/ 0 w 1"/>
                <a:gd name="T13" fmla="*/ 1 h 7"/>
                <a:gd name="T14" fmla="*/ 1 w 1"/>
                <a:gd name="T15" fmla="*/ 0 h 7"/>
                <a:gd name="T16" fmla="*/ 1 w 1"/>
                <a:gd name="T17" fmla="*/ 0 h 7"/>
                <a:gd name="T18" fmla="*/ 1 w 1"/>
                <a:gd name="T19" fmla="*/ 1 h 7"/>
                <a:gd name="T20" fmla="*/ 1 w 1"/>
                <a:gd name="T21" fmla="*/ 2 h 7"/>
                <a:gd name="T22" fmla="*/ 1 w 1"/>
                <a:gd name="T23" fmla="*/ 4 h 7"/>
                <a:gd name="T24" fmla="*/ 1 w 1"/>
                <a:gd name="T25" fmla="*/ 6 h 7"/>
                <a:gd name="T26" fmla="*/ 1 w 1"/>
                <a:gd name="T2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6220763" y="3212216"/>
              <a:ext cx="0" cy="14288"/>
            </a:xfrm>
            <a:custGeom>
              <a:avLst/>
              <a:gdLst>
                <a:gd name="T0" fmla="*/ 1 h 2"/>
                <a:gd name="T1" fmla="*/ 2 h 2"/>
                <a:gd name="T2" fmla="*/ 0 h 2"/>
                <a:gd name="T3" fmla="*/ 0 h 2"/>
                <a:gd name="T4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6201713" y="3285241"/>
              <a:ext cx="0" cy="14288"/>
            </a:xfrm>
            <a:custGeom>
              <a:avLst/>
              <a:gdLst>
                <a:gd name="T0" fmla="*/ 1 h 2"/>
                <a:gd name="T1" fmla="*/ 2 h 2"/>
                <a:gd name="T2" fmla="*/ 0 h 2"/>
                <a:gd name="T3" fmla="*/ 0 h 2"/>
                <a:gd name="T4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220763" y="3299528"/>
              <a:ext cx="7938" cy="19050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3 h 3"/>
                <a:gd name="T4" fmla="*/ 1 w 1"/>
                <a:gd name="T5" fmla="*/ 1 h 3"/>
                <a:gd name="T6" fmla="*/ 1 w 1"/>
                <a:gd name="T7" fmla="*/ 1 h 3"/>
                <a:gd name="T8" fmla="*/ 1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6208063" y="3278891"/>
              <a:ext cx="12700" cy="26988"/>
            </a:xfrm>
            <a:custGeom>
              <a:avLst/>
              <a:gdLst>
                <a:gd name="T0" fmla="*/ 2 w 2"/>
                <a:gd name="T1" fmla="*/ 4 h 4"/>
                <a:gd name="T2" fmla="*/ 1 w 2"/>
                <a:gd name="T3" fmla="*/ 4 h 4"/>
                <a:gd name="T4" fmla="*/ 1 w 2"/>
                <a:gd name="T5" fmla="*/ 4 h 4"/>
                <a:gd name="T6" fmla="*/ 1 w 2"/>
                <a:gd name="T7" fmla="*/ 3 h 4"/>
                <a:gd name="T8" fmla="*/ 1 w 2"/>
                <a:gd name="T9" fmla="*/ 3 h 4"/>
                <a:gd name="T10" fmla="*/ 1 w 2"/>
                <a:gd name="T11" fmla="*/ 2 h 4"/>
                <a:gd name="T12" fmla="*/ 0 w 2"/>
                <a:gd name="T13" fmla="*/ 1 h 4"/>
                <a:gd name="T14" fmla="*/ 1 w 2"/>
                <a:gd name="T15" fmla="*/ 0 h 4"/>
                <a:gd name="T16" fmla="*/ 2 w 2"/>
                <a:gd name="T17" fmla="*/ 0 h 4"/>
                <a:gd name="T18" fmla="*/ 2 w 2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1" y="4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2"/>
                    <a:pt x="2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6455713" y="3285241"/>
              <a:ext cx="547688" cy="654050"/>
            </a:xfrm>
            <a:custGeom>
              <a:avLst/>
              <a:gdLst>
                <a:gd name="T0" fmla="*/ 57 w 82"/>
                <a:gd name="T1" fmla="*/ 62 h 98"/>
                <a:gd name="T2" fmla="*/ 55 w 82"/>
                <a:gd name="T3" fmla="*/ 65 h 98"/>
                <a:gd name="T4" fmla="*/ 55 w 82"/>
                <a:gd name="T5" fmla="*/ 61 h 98"/>
                <a:gd name="T6" fmla="*/ 58 w 82"/>
                <a:gd name="T7" fmla="*/ 62 h 98"/>
                <a:gd name="T8" fmla="*/ 57 w 82"/>
                <a:gd name="T9" fmla="*/ 62 h 98"/>
                <a:gd name="T10" fmla="*/ 81 w 82"/>
                <a:gd name="T11" fmla="*/ 47 h 98"/>
                <a:gd name="T12" fmla="*/ 81 w 82"/>
                <a:gd name="T13" fmla="*/ 46 h 98"/>
                <a:gd name="T14" fmla="*/ 71 w 82"/>
                <a:gd name="T15" fmla="*/ 48 h 98"/>
                <a:gd name="T16" fmla="*/ 71 w 82"/>
                <a:gd name="T17" fmla="*/ 45 h 98"/>
                <a:gd name="T18" fmla="*/ 68 w 82"/>
                <a:gd name="T19" fmla="*/ 40 h 98"/>
                <a:gd name="T20" fmla="*/ 64 w 82"/>
                <a:gd name="T21" fmla="*/ 33 h 98"/>
                <a:gd name="T22" fmla="*/ 63 w 82"/>
                <a:gd name="T23" fmla="*/ 22 h 98"/>
                <a:gd name="T24" fmla="*/ 61 w 82"/>
                <a:gd name="T25" fmla="*/ 15 h 98"/>
                <a:gd name="T26" fmla="*/ 58 w 82"/>
                <a:gd name="T27" fmla="*/ 14 h 98"/>
                <a:gd name="T28" fmla="*/ 54 w 82"/>
                <a:gd name="T29" fmla="*/ 17 h 98"/>
                <a:gd name="T30" fmla="*/ 54 w 82"/>
                <a:gd name="T31" fmla="*/ 16 h 98"/>
                <a:gd name="T32" fmla="*/ 57 w 82"/>
                <a:gd name="T33" fmla="*/ 14 h 98"/>
                <a:gd name="T34" fmla="*/ 57 w 82"/>
                <a:gd name="T35" fmla="*/ 13 h 98"/>
                <a:gd name="T36" fmla="*/ 50 w 82"/>
                <a:gd name="T37" fmla="*/ 11 h 98"/>
                <a:gd name="T38" fmla="*/ 45 w 82"/>
                <a:gd name="T39" fmla="*/ 14 h 98"/>
                <a:gd name="T40" fmla="*/ 36 w 82"/>
                <a:gd name="T41" fmla="*/ 6 h 98"/>
                <a:gd name="T42" fmla="*/ 37 w 82"/>
                <a:gd name="T43" fmla="*/ 5 h 98"/>
                <a:gd name="T44" fmla="*/ 38 w 82"/>
                <a:gd name="T45" fmla="*/ 5 h 98"/>
                <a:gd name="T46" fmla="*/ 38 w 82"/>
                <a:gd name="T47" fmla="*/ 1 h 98"/>
                <a:gd name="T48" fmla="*/ 36 w 82"/>
                <a:gd name="T49" fmla="*/ 1 h 98"/>
                <a:gd name="T50" fmla="*/ 16 w 82"/>
                <a:gd name="T51" fmla="*/ 3 h 98"/>
                <a:gd name="T52" fmla="*/ 13 w 82"/>
                <a:gd name="T53" fmla="*/ 7 h 98"/>
                <a:gd name="T54" fmla="*/ 13 w 82"/>
                <a:gd name="T55" fmla="*/ 8 h 98"/>
                <a:gd name="T56" fmla="*/ 11 w 82"/>
                <a:gd name="T57" fmla="*/ 9 h 98"/>
                <a:gd name="T58" fmla="*/ 3 w 82"/>
                <a:gd name="T59" fmla="*/ 17 h 98"/>
                <a:gd name="T60" fmla="*/ 0 w 82"/>
                <a:gd name="T61" fmla="*/ 27 h 98"/>
                <a:gd name="T62" fmla="*/ 0 w 82"/>
                <a:gd name="T63" fmla="*/ 32 h 98"/>
                <a:gd name="T64" fmla="*/ 4 w 82"/>
                <a:gd name="T65" fmla="*/ 37 h 98"/>
                <a:gd name="T66" fmla="*/ 6 w 82"/>
                <a:gd name="T67" fmla="*/ 43 h 98"/>
                <a:gd name="T68" fmla="*/ 9 w 82"/>
                <a:gd name="T69" fmla="*/ 47 h 98"/>
                <a:gd name="T70" fmla="*/ 18 w 82"/>
                <a:gd name="T71" fmla="*/ 46 h 98"/>
                <a:gd name="T72" fmla="*/ 23 w 82"/>
                <a:gd name="T73" fmla="*/ 48 h 98"/>
                <a:gd name="T74" fmla="*/ 27 w 82"/>
                <a:gd name="T75" fmla="*/ 50 h 98"/>
                <a:gd name="T76" fmla="*/ 27 w 82"/>
                <a:gd name="T77" fmla="*/ 56 h 98"/>
                <a:gd name="T78" fmla="*/ 30 w 82"/>
                <a:gd name="T79" fmla="*/ 64 h 98"/>
                <a:gd name="T80" fmla="*/ 31 w 82"/>
                <a:gd name="T81" fmla="*/ 73 h 98"/>
                <a:gd name="T82" fmla="*/ 30 w 82"/>
                <a:gd name="T83" fmla="*/ 81 h 98"/>
                <a:gd name="T84" fmla="*/ 33 w 82"/>
                <a:gd name="T85" fmla="*/ 89 h 98"/>
                <a:gd name="T86" fmla="*/ 36 w 82"/>
                <a:gd name="T87" fmla="*/ 96 h 98"/>
                <a:gd name="T88" fmla="*/ 45 w 82"/>
                <a:gd name="T89" fmla="*/ 96 h 98"/>
                <a:gd name="T90" fmla="*/ 51 w 82"/>
                <a:gd name="T91" fmla="*/ 92 h 98"/>
                <a:gd name="T92" fmla="*/ 51 w 82"/>
                <a:gd name="T93" fmla="*/ 90 h 98"/>
                <a:gd name="T94" fmla="*/ 54 w 82"/>
                <a:gd name="T95" fmla="*/ 90 h 98"/>
                <a:gd name="T96" fmla="*/ 54 w 82"/>
                <a:gd name="T97" fmla="*/ 86 h 98"/>
                <a:gd name="T98" fmla="*/ 60 w 82"/>
                <a:gd name="T99" fmla="*/ 82 h 98"/>
                <a:gd name="T100" fmla="*/ 62 w 82"/>
                <a:gd name="T101" fmla="*/ 74 h 98"/>
                <a:gd name="T102" fmla="*/ 62 w 82"/>
                <a:gd name="T103" fmla="*/ 70 h 98"/>
                <a:gd name="T104" fmla="*/ 69 w 82"/>
                <a:gd name="T105" fmla="*/ 62 h 98"/>
                <a:gd name="T106" fmla="*/ 75 w 82"/>
                <a:gd name="T107" fmla="*/ 58 h 98"/>
                <a:gd name="T108" fmla="*/ 78 w 82"/>
                <a:gd name="T109" fmla="*/ 54 h 98"/>
                <a:gd name="T110" fmla="*/ 81 w 82"/>
                <a:gd name="T111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2" h="98">
                  <a:moveTo>
                    <a:pt x="57" y="62"/>
                  </a:moveTo>
                  <a:cubicBezTo>
                    <a:pt x="57" y="63"/>
                    <a:pt x="56" y="65"/>
                    <a:pt x="55" y="65"/>
                  </a:cubicBezTo>
                  <a:cubicBezTo>
                    <a:pt x="54" y="64"/>
                    <a:pt x="55" y="61"/>
                    <a:pt x="55" y="61"/>
                  </a:cubicBezTo>
                  <a:cubicBezTo>
                    <a:pt x="55" y="61"/>
                    <a:pt x="58" y="60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moveTo>
                    <a:pt x="81" y="47"/>
                  </a:moveTo>
                  <a:cubicBezTo>
                    <a:pt x="82" y="47"/>
                    <a:pt x="82" y="46"/>
                    <a:pt x="81" y="46"/>
                  </a:cubicBezTo>
                  <a:cubicBezTo>
                    <a:pt x="78" y="46"/>
                    <a:pt x="74" y="52"/>
                    <a:pt x="71" y="48"/>
                  </a:cubicBezTo>
                  <a:cubicBezTo>
                    <a:pt x="71" y="47"/>
                    <a:pt x="72" y="46"/>
                    <a:pt x="71" y="45"/>
                  </a:cubicBezTo>
                  <a:cubicBezTo>
                    <a:pt x="71" y="43"/>
                    <a:pt x="69" y="42"/>
                    <a:pt x="68" y="40"/>
                  </a:cubicBezTo>
                  <a:cubicBezTo>
                    <a:pt x="67" y="37"/>
                    <a:pt x="64" y="36"/>
                    <a:pt x="64" y="33"/>
                  </a:cubicBezTo>
                  <a:cubicBezTo>
                    <a:pt x="65" y="27"/>
                    <a:pt x="65" y="27"/>
                    <a:pt x="63" y="22"/>
                  </a:cubicBezTo>
                  <a:cubicBezTo>
                    <a:pt x="63" y="20"/>
                    <a:pt x="59" y="18"/>
                    <a:pt x="61" y="15"/>
                  </a:cubicBezTo>
                  <a:cubicBezTo>
                    <a:pt x="61" y="14"/>
                    <a:pt x="60" y="14"/>
                    <a:pt x="58" y="14"/>
                  </a:cubicBezTo>
                  <a:cubicBezTo>
                    <a:pt x="56" y="15"/>
                    <a:pt x="56" y="16"/>
                    <a:pt x="54" y="17"/>
                  </a:cubicBezTo>
                  <a:cubicBezTo>
                    <a:pt x="54" y="17"/>
                    <a:pt x="54" y="16"/>
                    <a:pt x="54" y="16"/>
                  </a:cubicBezTo>
                  <a:cubicBezTo>
                    <a:pt x="55" y="15"/>
                    <a:pt x="56" y="15"/>
                    <a:pt x="57" y="14"/>
                  </a:cubicBezTo>
                  <a:cubicBezTo>
                    <a:pt x="57" y="14"/>
                    <a:pt x="57" y="13"/>
                    <a:pt x="57" y="13"/>
                  </a:cubicBezTo>
                  <a:cubicBezTo>
                    <a:pt x="55" y="12"/>
                    <a:pt x="52" y="12"/>
                    <a:pt x="50" y="11"/>
                  </a:cubicBezTo>
                  <a:cubicBezTo>
                    <a:pt x="48" y="11"/>
                    <a:pt x="48" y="15"/>
                    <a:pt x="45" y="14"/>
                  </a:cubicBezTo>
                  <a:cubicBezTo>
                    <a:pt x="45" y="14"/>
                    <a:pt x="36" y="9"/>
                    <a:pt x="36" y="6"/>
                  </a:cubicBezTo>
                  <a:cubicBezTo>
                    <a:pt x="36" y="6"/>
                    <a:pt x="36" y="6"/>
                    <a:pt x="37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3"/>
                    <a:pt x="38" y="1"/>
                  </a:cubicBezTo>
                  <a:cubicBezTo>
                    <a:pt x="37" y="1"/>
                    <a:pt x="37" y="1"/>
                    <a:pt x="36" y="1"/>
                  </a:cubicBezTo>
                  <a:cubicBezTo>
                    <a:pt x="25" y="0"/>
                    <a:pt x="19" y="0"/>
                    <a:pt x="16" y="3"/>
                  </a:cubicBezTo>
                  <a:cubicBezTo>
                    <a:pt x="15" y="3"/>
                    <a:pt x="14" y="4"/>
                    <a:pt x="13" y="7"/>
                  </a:cubicBezTo>
                  <a:cubicBezTo>
                    <a:pt x="13" y="7"/>
                    <a:pt x="13" y="7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7" y="10"/>
                    <a:pt x="5" y="12"/>
                    <a:pt x="3" y="17"/>
                  </a:cubicBezTo>
                  <a:cubicBezTo>
                    <a:pt x="2" y="20"/>
                    <a:pt x="3" y="24"/>
                    <a:pt x="0" y="27"/>
                  </a:cubicBezTo>
                  <a:cubicBezTo>
                    <a:pt x="0" y="28"/>
                    <a:pt x="0" y="32"/>
                    <a:pt x="0" y="32"/>
                  </a:cubicBezTo>
                  <a:cubicBezTo>
                    <a:pt x="1" y="34"/>
                    <a:pt x="3" y="35"/>
                    <a:pt x="4" y="37"/>
                  </a:cubicBezTo>
                  <a:cubicBezTo>
                    <a:pt x="5" y="39"/>
                    <a:pt x="5" y="41"/>
                    <a:pt x="6" y="43"/>
                  </a:cubicBezTo>
                  <a:cubicBezTo>
                    <a:pt x="8" y="47"/>
                    <a:pt x="8" y="47"/>
                    <a:pt x="9" y="47"/>
                  </a:cubicBezTo>
                  <a:cubicBezTo>
                    <a:pt x="11" y="43"/>
                    <a:pt x="15" y="48"/>
                    <a:pt x="18" y="46"/>
                  </a:cubicBezTo>
                  <a:cubicBezTo>
                    <a:pt x="20" y="44"/>
                    <a:pt x="23" y="46"/>
                    <a:pt x="23" y="48"/>
                  </a:cubicBezTo>
                  <a:cubicBezTo>
                    <a:pt x="24" y="51"/>
                    <a:pt x="24" y="51"/>
                    <a:pt x="27" y="50"/>
                  </a:cubicBezTo>
                  <a:cubicBezTo>
                    <a:pt x="29" y="51"/>
                    <a:pt x="29" y="51"/>
                    <a:pt x="27" y="56"/>
                  </a:cubicBezTo>
                  <a:cubicBezTo>
                    <a:pt x="27" y="59"/>
                    <a:pt x="29" y="61"/>
                    <a:pt x="30" y="64"/>
                  </a:cubicBezTo>
                  <a:cubicBezTo>
                    <a:pt x="31" y="66"/>
                    <a:pt x="32" y="72"/>
                    <a:pt x="31" y="73"/>
                  </a:cubicBezTo>
                  <a:cubicBezTo>
                    <a:pt x="30" y="74"/>
                    <a:pt x="28" y="76"/>
                    <a:pt x="30" y="81"/>
                  </a:cubicBezTo>
                  <a:cubicBezTo>
                    <a:pt x="33" y="87"/>
                    <a:pt x="33" y="87"/>
                    <a:pt x="33" y="89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7" y="98"/>
                    <a:pt x="45" y="96"/>
                    <a:pt x="45" y="96"/>
                  </a:cubicBezTo>
                  <a:cubicBezTo>
                    <a:pt x="45" y="96"/>
                    <a:pt x="51" y="93"/>
                    <a:pt x="51" y="92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90"/>
                    <a:pt x="53" y="90"/>
                    <a:pt x="54" y="90"/>
                  </a:cubicBezTo>
                  <a:cubicBezTo>
                    <a:pt x="54" y="88"/>
                    <a:pt x="53" y="87"/>
                    <a:pt x="54" y="86"/>
                  </a:cubicBezTo>
                  <a:cubicBezTo>
                    <a:pt x="55" y="85"/>
                    <a:pt x="55" y="85"/>
                    <a:pt x="60" y="82"/>
                  </a:cubicBezTo>
                  <a:cubicBezTo>
                    <a:pt x="63" y="80"/>
                    <a:pt x="63" y="75"/>
                    <a:pt x="62" y="74"/>
                  </a:cubicBezTo>
                  <a:cubicBezTo>
                    <a:pt x="62" y="73"/>
                    <a:pt x="62" y="71"/>
                    <a:pt x="62" y="70"/>
                  </a:cubicBezTo>
                  <a:cubicBezTo>
                    <a:pt x="63" y="68"/>
                    <a:pt x="63" y="68"/>
                    <a:pt x="69" y="62"/>
                  </a:cubicBezTo>
                  <a:cubicBezTo>
                    <a:pt x="71" y="60"/>
                    <a:pt x="73" y="60"/>
                    <a:pt x="75" y="58"/>
                  </a:cubicBezTo>
                  <a:cubicBezTo>
                    <a:pt x="76" y="57"/>
                    <a:pt x="77" y="55"/>
                    <a:pt x="78" y="54"/>
                  </a:cubicBezTo>
                  <a:cubicBezTo>
                    <a:pt x="79" y="52"/>
                    <a:pt x="81" y="50"/>
                    <a:pt x="81" y="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6876400" y="3805941"/>
              <a:ext cx="73025" cy="93663"/>
            </a:xfrm>
            <a:custGeom>
              <a:avLst/>
              <a:gdLst>
                <a:gd name="T0" fmla="*/ 10 w 11"/>
                <a:gd name="T1" fmla="*/ 4 h 14"/>
                <a:gd name="T2" fmla="*/ 3 w 11"/>
                <a:gd name="T3" fmla="*/ 13 h 14"/>
                <a:gd name="T4" fmla="*/ 0 w 11"/>
                <a:gd name="T5" fmla="*/ 13 h 14"/>
                <a:gd name="T6" fmla="*/ 0 w 11"/>
                <a:gd name="T7" fmla="*/ 13 h 14"/>
                <a:gd name="T8" fmla="*/ 0 w 11"/>
                <a:gd name="T9" fmla="*/ 12 h 14"/>
                <a:gd name="T10" fmla="*/ 0 w 11"/>
                <a:gd name="T11" fmla="*/ 9 h 14"/>
                <a:gd name="T12" fmla="*/ 1 w 11"/>
                <a:gd name="T13" fmla="*/ 8 h 14"/>
                <a:gd name="T14" fmla="*/ 2 w 11"/>
                <a:gd name="T15" fmla="*/ 5 h 14"/>
                <a:gd name="T16" fmla="*/ 5 w 11"/>
                <a:gd name="T17" fmla="*/ 4 h 14"/>
                <a:gd name="T18" fmla="*/ 8 w 11"/>
                <a:gd name="T19" fmla="*/ 1 h 14"/>
                <a:gd name="T20" fmla="*/ 9 w 11"/>
                <a:gd name="T21" fmla="*/ 0 h 14"/>
                <a:gd name="T22" fmla="*/ 9 w 11"/>
                <a:gd name="T23" fmla="*/ 0 h 14"/>
                <a:gd name="T24" fmla="*/ 10 w 11"/>
                <a:gd name="T2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4"/>
                  </a:moveTo>
                  <a:cubicBezTo>
                    <a:pt x="9" y="5"/>
                    <a:pt x="4" y="12"/>
                    <a:pt x="3" y="13"/>
                  </a:cubicBezTo>
                  <a:cubicBezTo>
                    <a:pt x="2" y="14"/>
                    <a:pt x="0" y="1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2" y="7"/>
                    <a:pt x="1" y="6"/>
                    <a:pt x="2" y="5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3"/>
                    <a:pt x="7" y="2"/>
                    <a:pt x="8" y="1"/>
                  </a:cubicBezTo>
                  <a:cubicBezTo>
                    <a:pt x="8" y="1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0" y="3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7209775" y="3612266"/>
              <a:ext cx="14288" cy="46038"/>
            </a:xfrm>
            <a:custGeom>
              <a:avLst/>
              <a:gdLst>
                <a:gd name="T0" fmla="*/ 2 w 2"/>
                <a:gd name="T1" fmla="*/ 3 h 7"/>
                <a:gd name="T2" fmla="*/ 0 w 2"/>
                <a:gd name="T3" fmla="*/ 6 h 7"/>
                <a:gd name="T4" fmla="*/ 2 w 2"/>
                <a:gd name="T5" fmla="*/ 0 h 7"/>
                <a:gd name="T6" fmla="*/ 2 w 2"/>
                <a:gd name="T7" fmla="*/ 0 h 7"/>
                <a:gd name="T8" fmla="*/ 2 w 2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2" y="3"/>
                  </a:moveTo>
                  <a:cubicBezTo>
                    <a:pt x="2" y="5"/>
                    <a:pt x="0" y="7"/>
                    <a:pt x="0" y="6"/>
                  </a:cubicBezTo>
                  <a:cubicBezTo>
                    <a:pt x="0" y="6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3"/>
                    <a:pt x="2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6689075" y="3259841"/>
              <a:ext cx="20638" cy="19050"/>
            </a:xfrm>
            <a:custGeom>
              <a:avLst/>
              <a:gdLst>
                <a:gd name="T0" fmla="*/ 3 w 3"/>
                <a:gd name="T1" fmla="*/ 2 h 3"/>
                <a:gd name="T2" fmla="*/ 1 w 3"/>
                <a:gd name="T3" fmla="*/ 2 h 3"/>
                <a:gd name="T4" fmla="*/ 2 w 3"/>
                <a:gd name="T5" fmla="*/ 0 h 3"/>
                <a:gd name="T6" fmla="*/ 3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1" y="3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6655738" y="3259841"/>
              <a:ext cx="6350" cy="635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6722413" y="3285241"/>
              <a:ext cx="20638" cy="26988"/>
            </a:xfrm>
            <a:custGeom>
              <a:avLst/>
              <a:gdLst>
                <a:gd name="T0" fmla="*/ 3 w 3"/>
                <a:gd name="T1" fmla="*/ 3 h 4"/>
                <a:gd name="T2" fmla="*/ 2 w 3"/>
                <a:gd name="T3" fmla="*/ 4 h 4"/>
                <a:gd name="T4" fmla="*/ 2 w 3"/>
                <a:gd name="T5" fmla="*/ 3 h 4"/>
                <a:gd name="T6" fmla="*/ 1 w 3"/>
                <a:gd name="T7" fmla="*/ 2 h 4"/>
                <a:gd name="T8" fmla="*/ 0 w 3"/>
                <a:gd name="T9" fmla="*/ 2 h 4"/>
                <a:gd name="T10" fmla="*/ 0 w 3"/>
                <a:gd name="T11" fmla="*/ 1 h 4"/>
                <a:gd name="T12" fmla="*/ 1 w 3"/>
                <a:gd name="T13" fmla="*/ 1 h 4"/>
                <a:gd name="T14" fmla="*/ 2 w 3"/>
                <a:gd name="T15" fmla="*/ 1 h 4"/>
                <a:gd name="T16" fmla="*/ 3 w 3"/>
                <a:gd name="T17" fmla="*/ 1 h 4"/>
                <a:gd name="T18" fmla="*/ 3 w 3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3"/>
                    <a:pt x="3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6616050" y="3105853"/>
              <a:ext cx="39688" cy="33338"/>
            </a:xfrm>
            <a:custGeom>
              <a:avLst/>
              <a:gdLst>
                <a:gd name="T0" fmla="*/ 4 w 6"/>
                <a:gd name="T1" fmla="*/ 3 h 5"/>
                <a:gd name="T2" fmla="*/ 2 w 6"/>
                <a:gd name="T3" fmla="*/ 4 h 5"/>
                <a:gd name="T4" fmla="*/ 0 w 6"/>
                <a:gd name="T5" fmla="*/ 4 h 5"/>
                <a:gd name="T6" fmla="*/ 0 w 6"/>
                <a:gd name="T7" fmla="*/ 3 h 5"/>
                <a:gd name="T8" fmla="*/ 0 w 6"/>
                <a:gd name="T9" fmla="*/ 3 h 5"/>
                <a:gd name="T10" fmla="*/ 1 w 6"/>
                <a:gd name="T11" fmla="*/ 2 h 5"/>
                <a:gd name="T12" fmla="*/ 1 w 6"/>
                <a:gd name="T13" fmla="*/ 1 h 5"/>
                <a:gd name="T14" fmla="*/ 1 w 6"/>
                <a:gd name="T15" fmla="*/ 0 h 5"/>
                <a:gd name="T16" fmla="*/ 2 w 6"/>
                <a:gd name="T17" fmla="*/ 0 h 5"/>
                <a:gd name="T18" fmla="*/ 4 w 6"/>
                <a:gd name="T19" fmla="*/ 0 h 5"/>
                <a:gd name="T20" fmla="*/ 4 w 6"/>
                <a:gd name="T21" fmla="*/ 0 h 5"/>
                <a:gd name="T22" fmla="*/ 4 w 6"/>
                <a:gd name="T2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5">
                  <a:moveTo>
                    <a:pt x="4" y="3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0"/>
                    <a:pt x="2" y="1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4" y="2"/>
                    <a:pt x="4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6635100" y="3078866"/>
              <a:ext cx="53975" cy="80963"/>
            </a:xfrm>
            <a:custGeom>
              <a:avLst/>
              <a:gdLst>
                <a:gd name="T0" fmla="*/ 7 w 8"/>
                <a:gd name="T1" fmla="*/ 11 h 12"/>
                <a:gd name="T2" fmla="*/ 6 w 8"/>
                <a:gd name="T3" fmla="*/ 12 h 12"/>
                <a:gd name="T4" fmla="*/ 3 w 8"/>
                <a:gd name="T5" fmla="*/ 11 h 12"/>
                <a:gd name="T6" fmla="*/ 1 w 8"/>
                <a:gd name="T7" fmla="*/ 11 h 12"/>
                <a:gd name="T8" fmla="*/ 1 w 8"/>
                <a:gd name="T9" fmla="*/ 11 h 12"/>
                <a:gd name="T10" fmla="*/ 2 w 8"/>
                <a:gd name="T11" fmla="*/ 10 h 12"/>
                <a:gd name="T12" fmla="*/ 0 w 8"/>
                <a:gd name="T13" fmla="*/ 9 h 12"/>
                <a:gd name="T14" fmla="*/ 2 w 8"/>
                <a:gd name="T15" fmla="*/ 8 h 12"/>
                <a:gd name="T16" fmla="*/ 4 w 8"/>
                <a:gd name="T17" fmla="*/ 7 h 12"/>
                <a:gd name="T18" fmla="*/ 3 w 8"/>
                <a:gd name="T19" fmla="*/ 6 h 12"/>
                <a:gd name="T20" fmla="*/ 2 w 8"/>
                <a:gd name="T21" fmla="*/ 2 h 12"/>
                <a:gd name="T22" fmla="*/ 3 w 8"/>
                <a:gd name="T23" fmla="*/ 1 h 12"/>
                <a:gd name="T24" fmla="*/ 3 w 8"/>
                <a:gd name="T25" fmla="*/ 1 h 12"/>
                <a:gd name="T26" fmla="*/ 4 w 8"/>
                <a:gd name="T27" fmla="*/ 1 h 12"/>
                <a:gd name="T28" fmla="*/ 6 w 8"/>
                <a:gd name="T29" fmla="*/ 0 h 12"/>
                <a:gd name="T30" fmla="*/ 6 w 8"/>
                <a:gd name="T31" fmla="*/ 0 h 12"/>
                <a:gd name="T32" fmla="*/ 6 w 8"/>
                <a:gd name="T33" fmla="*/ 0 h 12"/>
                <a:gd name="T34" fmla="*/ 6 w 8"/>
                <a:gd name="T35" fmla="*/ 1 h 12"/>
                <a:gd name="T36" fmla="*/ 7 w 8"/>
                <a:gd name="T37" fmla="*/ 1 h 12"/>
                <a:gd name="T38" fmla="*/ 8 w 8"/>
                <a:gd name="T39" fmla="*/ 2 h 12"/>
                <a:gd name="T40" fmla="*/ 7 w 8"/>
                <a:gd name="T41" fmla="*/ 3 h 12"/>
                <a:gd name="T42" fmla="*/ 6 w 8"/>
                <a:gd name="T43" fmla="*/ 4 h 12"/>
                <a:gd name="T44" fmla="*/ 7 w 8"/>
                <a:gd name="T45" fmla="*/ 6 h 12"/>
                <a:gd name="T46" fmla="*/ 7 w 8"/>
                <a:gd name="T4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2">
                  <a:moveTo>
                    <a:pt x="7" y="11"/>
                  </a:moveTo>
                  <a:cubicBezTo>
                    <a:pt x="7" y="11"/>
                    <a:pt x="6" y="12"/>
                    <a:pt x="6" y="12"/>
                  </a:cubicBezTo>
                  <a:cubicBezTo>
                    <a:pt x="4" y="12"/>
                    <a:pt x="4" y="11"/>
                    <a:pt x="3" y="11"/>
                  </a:cubicBezTo>
                  <a:cubicBezTo>
                    <a:pt x="2" y="11"/>
                    <a:pt x="2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2" y="4"/>
                    <a:pt x="2" y="2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3"/>
                    <a:pt x="7" y="3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4"/>
                    <a:pt x="7" y="6"/>
                  </a:cubicBezTo>
                  <a:cubicBezTo>
                    <a:pt x="7" y="8"/>
                    <a:pt x="8" y="9"/>
                    <a:pt x="7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6562075" y="2926465"/>
              <a:ext cx="874713" cy="706438"/>
            </a:xfrm>
            <a:custGeom>
              <a:avLst/>
              <a:gdLst>
                <a:gd name="T0" fmla="*/ 47 w 131"/>
                <a:gd name="T1" fmla="*/ 53 h 106"/>
                <a:gd name="T2" fmla="*/ 42 w 131"/>
                <a:gd name="T3" fmla="*/ 54 h 106"/>
                <a:gd name="T4" fmla="*/ 46 w 131"/>
                <a:gd name="T5" fmla="*/ 46 h 106"/>
                <a:gd name="T6" fmla="*/ 51 w 131"/>
                <a:gd name="T7" fmla="*/ 48 h 106"/>
                <a:gd name="T8" fmla="*/ 57 w 131"/>
                <a:gd name="T9" fmla="*/ 52 h 106"/>
                <a:gd name="T10" fmla="*/ 68 w 131"/>
                <a:gd name="T11" fmla="*/ 50 h 106"/>
                <a:gd name="T12" fmla="*/ 71 w 131"/>
                <a:gd name="T13" fmla="*/ 55 h 106"/>
                <a:gd name="T14" fmla="*/ 69 w 131"/>
                <a:gd name="T15" fmla="*/ 63 h 106"/>
                <a:gd name="T16" fmla="*/ 66 w 131"/>
                <a:gd name="T17" fmla="*/ 55 h 106"/>
                <a:gd name="T18" fmla="*/ 69 w 131"/>
                <a:gd name="T19" fmla="*/ 46 h 106"/>
                <a:gd name="T20" fmla="*/ 50 w 131"/>
                <a:gd name="T21" fmla="*/ 28 h 106"/>
                <a:gd name="T22" fmla="*/ 103 w 131"/>
                <a:gd name="T23" fmla="*/ 0 h 106"/>
                <a:gd name="T24" fmla="*/ 105 w 131"/>
                <a:gd name="T25" fmla="*/ 4 h 106"/>
                <a:gd name="T26" fmla="*/ 99 w 131"/>
                <a:gd name="T27" fmla="*/ 2 h 106"/>
                <a:gd name="T28" fmla="*/ 104 w 131"/>
                <a:gd name="T29" fmla="*/ 8 h 106"/>
                <a:gd name="T30" fmla="*/ 93 w 131"/>
                <a:gd name="T31" fmla="*/ 5 h 106"/>
                <a:gd name="T32" fmla="*/ 90 w 131"/>
                <a:gd name="T33" fmla="*/ 7 h 106"/>
                <a:gd name="T34" fmla="*/ 87 w 131"/>
                <a:gd name="T35" fmla="*/ 16 h 106"/>
                <a:gd name="T36" fmla="*/ 82 w 131"/>
                <a:gd name="T37" fmla="*/ 15 h 106"/>
                <a:gd name="T38" fmla="*/ 85 w 131"/>
                <a:gd name="T39" fmla="*/ 18 h 106"/>
                <a:gd name="T40" fmla="*/ 82 w 131"/>
                <a:gd name="T41" fmla="*/ 21 h 106"/>
                <a:gd name="T42" fmla="*/ 72 w 131"/>
                <a:gd name="T43" fmla="*/ 17 h 106"/>
                <a:gd name="T44" fmla="*/ 66 w 131"/>
                <a:gd name="T45" fmla="*/ 18 h 106"/>
                <a:gd name="T46" fmla="*/ 62 w 131"/>
                <a:gd name="T47" fmla="*/ 18 h 106"/>
                <a:gd name="T48" fmla="*/ 57 w 131"/>
                <a:gd name="T49" fmla="*/ 21 h 106"/>
                <a:gd name="T50" fmla="*/ 53 w 131"/>
                <a:gd name="T51" fmla="*/ 23 h 106"/>
                <a:gd name="T52" fmla="*/ 45 w 131"/>
                <a:gd name="T53" fmla="*/ 12 h 106"/>
                <a:gd name="T54" fmla="*/ 30 w 131"/>
                <a:gd name="T55" fmla="*/ 31 h 106"/>
                <a:gd name="T56" fmla="*/ 44 w 131"/>
                <a:gd name="T57" fmla="*/ 20 h 106"/>
                <a:gd name="T58" fmla="*/ 41 w 131"/>
                <a:gd name="T59" fmla="*/ 28 h 106"/>
                <a:gd name="T60" fmla="*/ 37 w 131"/>
                <a:gd name="T61" fmla="*/ 34 h 106"/>
                <a:gd name="T62" fmla="*/ 29 w 131"/>
                <a:gd name="T63" fmla="*/ 32 h 106"/>
                <a:gd name="T64" fmla="*/ 29 w 131"/>
                <a:gd name="T65" fmla="*/ 32 h 106"/>
                <a:gd name="T66" fmla="*/ 26 w 131"/>
                <a:gd name="T67" fmla="*/ 32 h 106"/>
                <a:gd name="T68" fmla="*/ 10 w 131"/>
                <a:gd name="T69" fmla="*/ 44 h 106"/>
                <a:gd name="T70" fmla="*/ 5 w 131"/>
                <a:gd name="T71" fmla="*/ 53 h 106"/>
                <a:gd name="T72" fmla="*/ 29 w 131"/>
                <a:gd name="T73" fmla="*/ 57 h 106"/>
                <a:gd name="T74" fmla="*/ 26 w 131"/>
                <a:gd name="T75" fmla="*/ 45 h 106"/>
                <a:gd name="T76" fmla="*/ 39 w 131"/>
                <a:gd name="T77" fmla="*/ 53 h 106"/>
                <a:gd name="T78" fmla="*/ 45 w 131"/>
                <a:gd name="T79" fmla="*/ 74 h 106"/>
                <a:gd name="T80" fmla="*/ 73 w 131"/>
                <a:gd name="T81" fmla="*/ 79 h 106"/>
                <a:gd name="T82" fmla="*/ 85 w 131"/>
                <a:gd name="T83" fmla="*/ 79 h 106"/>
                <a:gd name="T84" fmla="*/ 95 w 131"/>
                <a:gd name="T85" fmla="*/ 106 h 106"/>
                <a:gd name="T86" fmla="*/ 110 w 131"/>
                <a:gd name="T87" fmla="*/ 82 h 106"/>
                <a:gd name="T88" fmla="*/ 115 w 131"/>
                <a:gd name="T89" fmla="*/ 99 h 106"/>
                <a:gd name="T90" fmla="*/ 123 w 131"/>
                <a:gd name="T91" fmla="*/ 79 h 106"/>
                <a:gd name="T92" fmla="*/ 125 w 131"/>
                <a:gd name="T93" fmla="*/ 53 h 106"/>
                <a:gd name="T94" fmla="*/ 126 w 131"/>
                <a:gd name="T95" fmla="*/ 48 h 106"/>
                <a:gd name="T96" fmla="*/ 127 w 131"/>
                <a:gd name="T97" fmla="*/ 49 h 106"/>
                <a:gd name="T98" fmla="*/ 121 w 131"/>
                <a:gd name="T99" fmla="*/ 26 h 106"/>
                <a:gd name="T100" fmla="*/ 113 w 131"/>
                <a:gd name="T101" fmla="*/ 11 h 106"/>
                <a:gd name="T102" fmla="*/ 118 w 131"/>
                <a:gd name="T103" fmla="*/ 17 h 106"/>
                <a:gd name="T104" fmla="*/ 89 w 131"/>
                <a:gd name="T10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" h="106">
                  <a:moveTo>
                    <a:pt x="58" y="54"/>
                  </a:moveTo>
                  <a:cubicBezTo>
                    <a:pt x="57" y="55"/>
                    <a:pt x="54" y="56"/>
                    <a:pt x="52" y="54"/>
                  </a:cubicBezTo>
                  <a:cubicBezTo>
                    <a:pt x="51" y="54"/>
                    <a:pt x="50" y="53"/>
                    <a:pt x="49" y="53"/>
                  </a:cubicBezTo>
                  <a:cubicBezTo>
                    <a:pt x="48" y="53"/>
                    <a:pt x="47" y="53"/>
                    <a:pt x="47" y="53"/>
                  </a:cubicBezTo>
                  <a:cubicBezTo>
                    <a:pt x="47" y="54"/>
                    <a:pt x="47" y="54"/>
                    <a:pt x="46" y="54"/>
                  </a:cubicBezTo>
                  <a:cubicBezTo>
                    <a:pt x="46" y="54"/>
                    <a:pt x="45" y="54"/>
                    <a:pt x="44" y="54"/>
                  </a:cubicBezTo>
                  <a:cubicBezTo>
                    <a:pt x="43" y="54"/>
                    <a:pt x="43" y="54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2"/>
                    <a:pt x="42" y="52"/>
                    <a:pt x="42" y="52"/>
                  </a:cubicBezTo>
                  <a:cubicBezTo>
                    <a:pt x="42" y="51"/>
                    <a:pt x="42" y="51"/>
                    <a:pt x="43" y="50"/>
                  </a:cubicBezTo>
                  <a:cubicBezTo>
                    <a:pt x="43" y="49"/>
                    <a:pt x="44" y="49"/>
                    <a:pt x="45" y="4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7" y="45"/>
                    <a:pt x="48" y="46"/>
                    <a:pt x="48" y="47"/>
                  </a:cubicBezTo>
                  <a:cubicBezTo>
                    <a:pt x="48" y="47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51" y="49"/>
                    <a:pt x="51" y="48"/>
                  </a:cubicBezTo>
                  <a:cubicBezTo>
                    <a:pt x="52" y="46"/>
                    <a:pt x="54" y="47"/>
                    <a:pt x="54" y="47"/>
                  </a:cubicBezTo>
                  <a:cubicBezTo>
                    <a:pt x="54" y="47"/>
                    <a:pt x="54" y="47"/>
                    <a:pt x="53" y="48"/>
                  </a:cubicBezTo>
                  <a:cubicBezTo>
                    <a:pt x="52" y="48"/>
                    <a:pt x="53" y="49"/>
                    <a:pt x="53" y="49"/>
                  </a:cubicBezTo>
                  <a:cubicBezTo>
                    <a:pt x="55" y="50"/>
                    <a:pt x="57" y="52"/>
                    <a:pt x="57" y="52"/>
                  </a:cubicBezTo>
                  <a:cubicBezTo>
                    <a:pt x="58" y="53"/>
                    <a:pt x="58" y="54"/>
                    <a:pt x="58" y="54"/>
                  </a:cubicBezTo>
                  <a:moveTo>
                    <a:pt x="72" y="50"/>
                  </a:moveTo>
                  <a:cubicBezTo>
                    <a:pt x="72" y="50"/>
                    <a:pt x="70" y="50"/>
                    <a:pt x="69" y="50"/>
                  </a:cubicBezTo>
                  <a:cubicBezTo>
                    <a:pt x="69" y="49"/>
                    <a:pt x="68" y="49"/>
                    <a:pt x="68" y="50"/>
                  </a:cubicBezTo>
                  <a:cubicBezTo>
                    <a:pt x="68" y="50"/>
                    <a:pt x="67" y="52"/>
                    <a:pt x="68" y="52"/>
                  </a:cubicBezTo>
                  <a:cubicBezTo>
                    <a:pt x="68" y="52"/>
                    <a:pt x="69" y="52"/>
                    <a:pt x="69" y="53"/>
                  </a:cubicBezTo>
                  <a:cubicBezTo>
                    <a:pt x="70" y="54"/>
                    <a:pt x="70" y="54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56"/>
                    <a:pt x="70" y="56"/>
                    <a:pt x="70" y="57"/>
                  </a:cubicBezTo>
                  <a:cubicBezTo>
                    <a:pt x="70" y="57"/>
                    <a:pt x="70" y="57"/>
                    <a:pt x="71" y="58"/>
                  </a:cubicBezTo>
                  <a:cubicBezTo>
                    <a:pt x="71" y="58"/>
                    <a:pt x="72" y="62"/>
                    <a:pt x="72" y="62"/>
                  </a:cubicBezTo>
                  <a:cubicBezTo>
                    <a:pt x="71" y="63"/>
                    <a:pt x="69" y="63"/>
                    <a:pt x="69" y="63"/>
                  </a:cubicBezTo>
                  <a:cubicBezTo>
                    <a:pt x="65" y="62"/>
                    <a:pt x="65" y="61"/>
                    <a:pt x="65" y="60"/>
                  </a:cubicBezTo>
                  <a:cubicBezTo>
                    <a:pt x="65" y="60"/>
                    <a:pt x="65" y="58"/>
                    <a:pt x="65" y="58"/>
                  </a:cubicBezTo>
                  <a:cubicBezTo>
                    <a:pt x="67" y="58"/>
                    <a:pt x="68" y="56"/>
                    <a:pt x="68" y="56"/>
                  </a:cubicBezTo>
                  <a:cubicBezTo>
                    <a:pt x="67" y="55"/>
                    <a:pt x="66" y="55"/>
                    <a:pt x="66" y="55"/>
                  </a:cubicBezTo>
                  <a:cubicBezTo>
                    <a:pt x="65" y="54"/>
                    <a:pt x="63" y="51"/>
                    <a:pt x="63" y="50"/>
                  </a:cubicBezTo>
                  <a:cubicBezTo>
                    <a:pt x="63" y="49"/>
                    <a:pt x="64" y="48"/>
                    <a:pt x="64" y="48"/>
                  </a:cubicBezTo>
                  <a:cubicBezTo>
                    <a:pt x="65" y="47"/>
                    <a:pt x="65" y="48"/>
                    <a:pt x="66" y="48"/>
                  </a:cubicBezTo>
                  <a:cubicBezTo>
                    <a:pt x="67" y="48"/>
                    <a:pt x="68" y="46"/>
                    <a:pt x="69" y="46"/>
                  </a:cubicBezTo>
                  <a:cubicBezTo>
                    <a:pt x="69" y="46"/>
                    <a:pt x="70" y="47"/>
                    <a:pt x="71" y="47"/>
                  </a:cubicBezTo>
                  <a:cubicBezTo>
                    <a:pt x="71" y="47"/>
                    <a:pt x="72" y="49"/>
                    <a:pt x="72" y="50"/>
                  </a:cubicBezTo>
                  <a:moveTo>
                    <a:pt x="50" y="27"/>
                  </a:moveTo>
                  <a:cubicBezTo>
                    <a:pt x="50" y="27"/>
                    <a:pt x="50" y="28"/>
                    <a:pt x="50" y="28"/>
                  </a:cubicBezTo>
                  <a:cubicBezTo>
                    <a:pt x="48" y="27"/>
                    <a:pt x="48" y="26"/>
                    <a:pt x="48" y="26"/>
                  </a:cubicBezTo>
                  <a:cubicBezTo>
                    <a:pt x="49" y="25"/>
                    <a:pt x="50" y="27"/>
                    <a:pt x="50" y="27"/>
                  </a:cubicBezTo>
                  <a:moveTo>
                    <a:pt x="112" y="10"/>
                  </a:moveTo>
                  <a:cubicBezTo>
                    <a:pt x="107" y="3"/>
                    <a:pt x="106" y="3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4" y="1"/>
                    <a:pt x="104" y="1"/>
                    <a:pt x="105" y="3"/>
                  </a:cubicBezTo>
                  <a:cubicBezTo>
                    <a:pt x="105" y="3"/>
                    <a:pt x="105" y="2"/>
                    <a:pt x="105" y="2"/>
                  </a:cubicBezTo>
                  <a:cubicBezTo>
                    <a:pt x="105" y="3"/>
                    <a:pt x="105" y="3"/>
                    <a:pt x="105" y="4"/>
                  </a:cubicBezTo>
                  <a:cubicBezTo>
                    <a:pt x="104" y="3"/>
                    <a:pt x="104" y="3"/>
                    <a:pt x="103" y="3"/>
                  </a:cubicBezTo>
                  <a:cubicBezTo>
                    <a:pt x="103" y="3"/>
                    <a:pt x="103" y="3"/>
                    <a:pt x="103" y="4"/>
                  </a:cubicBezTo>
                  <a:cubicBezTo>
                    <a:pt x="102" y="3"/>
                    <a:pt x="101" y="1"/>
                    <a:pt x="99" y="1"/>
                  </a:cubicBezTo>
                  <a:cubicBezTo>
                    <a:pt x="99" y="1"/>
                    <a:pt x="99" y="1"/>
                    <a:pt x="99" y="2"/>
                  </a:cubicBezTo>
                  <a:cubicBezTo>
                    <a:pt x="99" y="2"/>
                    <a:pt x="99" y="1"/>
                    <a:pt x="99" y="1"/>
                  </a:cubicBezTo>
                  <a:cubicBezTo>
                    <a:pt x="100" y="3"/>
                    <a:pt x="104" y="3"/>
                    <a:pt x="104" y="7"/>
                  </a:cubicBezTo>
                  <a:cubicBezTo>
                    <a:pt x="104" y="7"/>
                    <a:pt x="103" y="7"/>
                    <a:pt x="103" y="7"/>
                  </a:cubicBezTo>
                  <a:cubicBezTo>
                    <a:pt x="103" y="7"/>
                    <a:pt x="104" y="8"/>
                    <a:pt x="104" y="8"/>
                  </a:cubicBezTo>
                  <a:cubicBezTo>
                    <a:pt x="104" y="8"/>
                    <a:pt x="104" y="8"/>
                    <a:pt x="101" y="5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6"/>
                    <a:pt x="100" y="6"/>
                    <a:pt x="100" y="8"/>
                  </a:cubicBezTo>
                  <a:cubicBezTo>
                    <a:pt x="98" y="7"/>
                    <a:pt x="96" y="5"/>
                    <a:pt x="93" y="5"/>
                  </a:cubicBezTo>
                  <a:cubicBezTo>
                    <a:pt x="93" y="5"/>
                    <a:pt x="92" y="5"/>
                    <a:pt x="92" y="6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6"/>
                    <a:pt x="90" y="6"/>
                    <a:pt x="90" y="7"/>
                  </a:cubicBezTo>
                  <a:cubicBezTo>
                    <a:pt x="89" y="7"/>
                    <a:pt x="89" y="7"/>
                    <a:pt x="87" y="6"/>
                  </a:cubicBezTo>
                  <a:cubicBezTo>
                    <a:pt x="87" y="7"/>
                    <a:pt x="88" y="7"/>
                    <a:pt x="88" y="8"/>
                  </a:cubicBezTo>
                  <a:cubicBezTo>
                    <a:pt x="86" y="9"/>
                    <a:pt x="85" y="11"/>
                    <a:pt x="83" y="12"/>
                  </a:cubicBezTo>
                  <a:cubicBezTo>
                    <a:pt x="84" y="13"/>
                    <a:pt x="86" y="14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4" y="13"/>
                    <a:pt x="82" y="12"/>
                    <a:pt x="82" y="12"/>
                  </a:cubicBezTo>
                  <a:cubicBezTo>
                    <a:pt x="82" y="13"/>
                    <a:pt x="82" y="13"/>
                    <a:pt x="83" y="15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1" y="13"/>
                  </a:cubicBezTo>
                  <a:cubicBezTo>
                    <a:pt x="80" y="14"/>
                    <a:pt x="80" y="14"/>
                    <a:pt x="82" y="18"/>
                  </a:cubicBezTo>
                  <a:cubicBezTo>
                    <a:pt x="83" y="16"/>
                    <a:pt x="83" y="16"/>
                    <a:pt x="84" y="16"/>
                  </a:cubicBezTo>
                  <a:cubicBezTo>
                    <a:pt x="85" y="17"/>
                    <a:pt x="85" y="18"/>
                    <a:pt x="85" y="18"/>
                  </a:cubicBezTo>
                  <a:cubicBezTo>
                    <a:pt x="85" y="18"/>
                    <a:pt x="85" y="19"/>
                    <a:pt x="85" y="19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1" y="21"/>
                    <a:pt x="81" y="21"/>
                  </a:cubicBezTo>
                  <a:cubicBezTo>
                    <a:pt x="83" y="14"/>
                    <a:pt x="77" y="12"/>
                    <a:pt x="77" y="12"/>
                  </a:cubicBezTo>
                  <a:cubicBezTo>
                    <a:pt x="76" y="14"/>
                    <a:pt x="76" y="14"/>
                    <a:pt x="79" y="18"/>
                  </a:cubicBezTo>
                  <a:cubicBezTo>
                    <a:pt x="76" y="18"/>
                    <a:pt x="75" y="16"/>
                    <a:pt x="72" y="17"/>
                  </a:cubicBezTo>
                  <a:cubicBezTo>
                    <a:pt x="72" y="17"/>
                    <a:pt x="72" y="18"/>
                    <a:pt x="72" y="18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69" y="18"/>
                    <a:pt x="69" y="18"/>
                    <a:pt x="68" y="18"/>
                  </a:cubicBezTo>
                  <a:cubicBezTo>
                    <a:pt x="68" y="18"/>
                    <a:pt x="68" y="18"/>
                    <a:pt x="66" y="18"/>
                  </a:cubicBezTo>
                  <a:cubicBezTo>
                    <a:pt x="65" y="19"/>
                    <a:pt x="65" y="19"/>
                    <a:pt x="62" y="19"/>
                  </a:cubicBezTo>
                  <a:cubicBezTo>
                    <a:pt x="62" y="19"/>
                    <a:pt x="62" y="20"/>
                    <a:pt x="62" y="20"/>
                  </a:cubicBezTo>
                  <a:cubicBezTo>
                    <a:pt x="62" y="20"/>
                    <a:pt x="61" y="20"/>
                    <a:pt x="61" y="19"/>
                  </a:cubicBezTo>
                  <a:cubicBezTo>
                    <a:pt x="61" y="19"/>
                    <a:pt x="62" y="18"/>
                    <a:pt x="62" y="18"/>
                  </a:cubicBezTo>
                  <a:cubicBezTo>
                    <a:pt x="61" y="17"/>
                    <a:pt x="61" y="17"/>
                    <a:pt x="60" y="18"/>
                  </a:cubicBezTo>
                  <a:cubicBezTo>
                    <a:pt x="59" y="19"/>
                    <a:pt x="60" y="20"/>
                    <a:pt x="60" y="21"/>
                  </a:cubicBezTo>
                  <a:cubicBezTo>
                    <a:pt x="60" y="21"/>
                    <a:pt x="59" y="20"/>
                    <a:pt x="59" y="20"/>
                  </a:cubicBezTo>
                  <a:cubicBezTo>
                    <a:pt x="58" y="20"/>
                    <a:pt x="58" y="20"/>
                    <a:pt x="57" y="21"/>
                  </a:cubicBezTo>
                  <a:cubicBezTo>
                    <a:pt x="57" y="21"/>
                    <a:pt x="57" y="22"/>
                    <a:pt x="57" y="22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4" y="22"/>
                  </a:cubicBezTo>
                  <a:cubicBezTo>
                    <a:pt x="54" y="22"/>
                    <a:pt x="53" y="22"/>
                    <a:pt x="53" y="23"/>
                  </a:cubicBezTo>
                  <a:cubicBezTo>
                    <a:pt x="52" y="22"/>
                    <a:pt x="53" y="21"/>
                    <a:pt x="52" y="20"/>
                  </a:cubicBezTo>
                  <a:cubicBezTo>
                    <a:pt x="54" y="20"/>
                    <a:pt x="56" y="21"/>
                    <a:pt x="58" y="20"/>
                  </a:cubicBezTo>
                  <a:cubicBezTo>
                    <a:pt x="57" y="18"/>
                    <a:pt x="56" y="17"/>
                    <a:pt x="56" y="1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27" y="20"/>
                    <a:pt x="26" y="22"/>
                  </a:cubicBezTo>
                  <a:cubicBezTo>
                    <a:pt x="25" y="23"/>
                    <a:pt x="24" y="28"/>
                    <a:pt x="28" y="27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30" y="27"/>
                    <a:pt x="29" y="29"/>
                    <a:pt x="30" y="31"/>
                  </a:cubicBezTo>
                  <a:cubicBezTo>
                    <a:pt x="36" y="32"/>
                    <a:pt x="37" y="25"/>
                    <a:pt x="37" y="25"/>
                  </a:cubicBezTo>
                  <a:cubicBezTo>
                    <a:pt x="37" y="25"/>
                    <a:pt x="37" y="24"/>
                    <a:pt x="36" y="24"/>
                  </a:cubicBezTo>
                  <a:cubicBezTo>
                    <a:pt x="37" y="22"/>
                    <a:pt x="41" y="22"/>
                    <a:pt x="41" y="19"/>
                  </a:cubicBezTo>
                  <a:cubicBezTo>
                    <a:pt x="43" y="19"/>
                    <a:pt x="44" y="19"/>
                    <a:pt x="44" y="20"/>
                  </a:cubicBezTo>
                  <a:cubicBezTo>
                    <a:pt x="43" y="21"/>
                    <a:pt x="41" y="21"/>
                    <a:pt x="40" y="23"/>
                  </a:cubicBezTo>
                  <a:cubicBezTo>
                    <a:pt x="40" y="23"/>
                    <a:pt x="40" y="25"/>
                    <a:pt x="41" y="27"/>
                  </a:cubicBezTo>
                  <a:cubicBezTo>
                    <a:pt x="42" y="26"/>
                    <a:pt x="47" y="25"/>
                    <a:pt x="46" y="28"/>
                  </a:cubicBezTo>
                  <a:cubicBezTo>
                    <a:pt x="45" y="28"/>
                    <a:pt x="43" y="28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1" y="30"/>
                    <a:pt x="41" y="30"/>
                  </a:cubicBezTo>
                  <a:cubicBezTo>
                    <a:pt x="39" y="29"/>
                    <a:pt x="39" y="29"/>
                    <a:pt x="37" y="34"/>
                  </a:cubicBezTo>
                  <a:cubicBezTo>
                    <a:pt x="35" y="33"/>
                    <a:pt x="33" y="33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1"/>
                    <a:pt x="28" y="31"/>
                    <a:pt x="29" y="29"/>
                  </a:cubicBezTo>
                  <a:cubicBezTo>
                    <a:pt x="27" y="28"/>
                    <a:pt x="25" y="29"/>
                    <a:pt x="26" y="32"/>
                  </a:cubicBezTo>
                  <a:cubicBezTo>
                    <a:pt x="26" y="32"/>
                    <a:pt x="25" y="32"/>
                    <a:pt x="25" y="32"/>
                  </a:cubicBezTo>
                  <a:cubicBezTo>
                    <a:pt x="25" y="32"/>
                    <a:pt x="25" y="32"/>
                    <a:pt x="18" y="34"/>
                  </a:cubicBezTo>
                  <a:cubicBezTo>
                    <a:pt x="17" y="38"/>
                    <a:pt x="13" y="36"/>
                    <a:pt x="10" y="37"/>
                  </a:cubicBezTo>
                  <a:cubicBezTo>
                    <a:pt x="16" y="45"/>
                    <a:pt x="10" y="44"/>
                    <a:pt x="10" y="44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0" y="49"/>
                    <a:pt x="1" y="52"/>
                  </a:cubicBezTo>
                  <a:cubicBezTo>
                    <a:pt x="3" y="52"/>
                    <a:pt x="3" y="52"/>
                    <a:pt x="4" y="54"/>
                  </a:cubicBezTo>
                  <a:cubicBezTo>
                    <a:pt x="4" y="54"/>
                    <a:pt x="5" y="53"/>
                    <a:pt x="5" y="53"/>
                  </a:cubicBezTo>
                  <a:cubicBezTo>
                    <a:pt x="9" y="54"/>
                    <a:pt x="11" y="48"/>
                    <a:pt x="15" y="48"/>
                  </a:cubicBezTo>
                  <a:cubicBezTo>
                    <a:pt x="16" y="47"/>
                    <a:pt x="16" y="46"/>
                    <a:pt x="17" y="46"/>
                  </a:cubicBezTo>
                  <a:cubicBezTo>
                    <a:pt x="19" y="47"/>
                    <a:pt x="21" y="45"/>
                    <a:pt x="23" y="46"/>
                  </a:cubicBezTo>
                  <a:cubicBezTo>
                    <a:pt x="26" y="49"/>
                    <a:pt x="27" y="53"/>
                    <a:pt x="29" y="57"/>
                  </a:cubicBezTo>
                  <a:cubicBezTo>
                    <a:pt x="29" y="57"/>
                    <a:pt x="29" y="56"/>
                    <a:pt x="30" y="56"/>
                  </a:cubicBezTo>
                  <a:cubicBezTo>
                    <a:pt x="30" y="54"/>
                    <a:pt x="30" y="54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0" y="50"/>
                    <a:pt x="25" y="49"/>
                    <a:pt x="26" y="45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33" y="49"/>
                    <a:pt x="33" y="53"/>
                    <a:pt x="33" y="60"/>
                  </a:cubicBezTo>
                  <a:cubicBezTo>
                    <a:pt x="33" y="60"/>
                    <a:pt x="40" y="60"/>
                    <a:pt x="36" y="55"/>
                  </a:cubicBezTo>
                  <a:cubicBezTo>
                    <a:pt x="38" y="54"/>
                    <a:pt x="39" y="53"/>
                    <a:pt x="39" y="53"/>
                  </a:cubicBezTo>
                  <a:cubicBezTo>
                    <a:pt x="41" y="56"/>
                    <a:pt x="40" y="59"/>
                    <a:pt x="42" y="61"/>
                  </a:cubicBezTo>
                  <a:cubicBezTo>
                    <a:pt x="43" y="61"/>
                    <a:pt x="48" y="61"/>
                    <a:pt x="50" y="61"/>
                  </a:cubicBezTo>
                  <a:cubicBezTo>
                    <a:pt x="51" y="64"/>
                    <a:pt x="48" y="68"/>
                    <a:pt x="47" y="69"/>
                  </a:cubicBezTo>
                  <a:cubicBezTo>
                    <a:pt x="42" y="69"/>
                    <a:pt x="45" y="74"/>
                    <a:pt x="45" y="74"/>
                  </a:cubicBezTo>
                  <a:cubicBezTo>
                    <a:pt x="46" y="75"/>
                    <a:pt x="48" y="74"/>
                    <a:pt x="49" y="74"/>
                  </a:cubicBezTo>
                  <a:cubicBezTo>
                    <a:pt x="54" y="92"/>
                    <a:pt x="56" y="98"/>
                    <a:pt x="57" y="98"/>
                  </a:cubicBezTo>
                  <a:cubicBezTo>
                    <a:pt x="57" y="98"/>
                    <a:pt x="70" y="98"/>
                    <a:pt x="78" y="85"/>
                  </a:cubicBezTo>
                  <a:cubicBezTo>
                    <a:pt x="79" y="82"/>
                    <a:pt x="75" y="81"/>
                    <a:pt x="73" y="79"/>
                  </a:cubicBezTo>
                  <a:cubicBezTo>
                    <a:pt x="71" y="82"/>
                    <a:pt x="70" y="82"/>
                    <a:pt x="69" y="82"/>
                  </a:cubicBezTo>
                  <a:cubicBezTo>
                    <a:pt x="69" y="79"/>
                    <a:pt x="61" y="73"/>
                    <a:pt x="66" y="72"/>
                  </a:cubicBezTo>
                  <a:cubicBezTo>
                    <a:pt x="71" y="78"/>
                    <a:pt x="71" y="79"/>
                    <a:pt x="74" y="77"/>
                  </a:cubicBezTo>
                  <a:cubicBezTo>
                    <a:pt x="81" y="82"/>
                    <a:pt x="81" y="82"/>
                    <a:pt x="85" y="79"/>
                  </a:cubicBezTo>
                  <a:cubicBezTo>
                    <a:pt x="86" y="80"/>
                    <a:pt x="86" y="80"/>
                    <a:pt x="90" y="86"/>
                  </a:cubicBezTo>
                  <a:cubicBezTo>
                    <a:pt x="90" y="86"/>
                    <a:pt x="90" y="87"/>
                    <a:pt x="91" y="87"/>
                  </a:cubicBezTo>
                  <a:cubicBezTo>
                    <a:pt x="91" y="86"/>
                    <a:pt x="91" y="86"/>
                    <a:pt x="92" y="85"/>
                  </a:cubicBezTo>
                  <a:cubicBezTo>
                    <a:pt x="92" y="85"/>
                    <a:pt x="92" y="8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100" y="100"/>
                    <a:pt x="100" y="99"/>
                    <a:pt x="100" y="96"/>
                  </a:cubicBezTo>
                  <a:cubicBezTo>
                    <a:pt x="100" y="94"/>
                    <a:pt x="106" y="85"/>
                    <a:pt x="106" y="84"/>
                  </a:cubicBezTo>
                  <a:cubicBezTo>
                    <a:pt x="107" y="83"/>
                    <a:pt x="109" y="83"/>
                    <a:pt x="110" y="82"/>
                  </a:cubicBezTo>
                  <a:cubicBezTo>
                    <a:pt x="111" y="83"/>
                    <a:pt x="112" y="87"/>
                    <a:pt x="112" y="87"/>
                  </a:cubicBezTo>
                  <a:cubicBezTo>
                    <a:pt x="113" y="90"/>
                    <a:pt x="112" y="93"/>
                    <a:pt x="112" y="95"/>
                  </a:cubicBezTo>
                  <a:cubicBezTo>
                    <a:pt x="113" y="93"/>
                    <a:pt x="113" y="91"/>
                    <a:pt x="115" y="89"/>
                  </a:cubicBezTo>
                  <a:cubicBezTo>
                    <a:pt x="116" y="92"/>
                    <a:pt x="114" y="96"/>
                    <a:pt x="115" y="99"/>
                  </a:cubicBezTo>
                  <a:cubicBezTo>
                    <a:pt x="115" y="98"/>
                    <a:pt x="115" y="98"/>
                    <a:pt x="116" y="94"/>
                  </a:cubicBezTo>
                  <a:cubicBezTo>
                    <a:pt x="118" y="95"/>
                    <a:pt x="118" y="98"/>
                    <a:pt x="118" y="103"/>
                  </a:cubicBezTo>
                  <a:cubicBezTo>
                    <a:pt x="122" y="95"/>
                    <a:pt x="124" y="92"/>
                    <a:pt x="122" y="86"/>
                  </a:cubicBezTo>
                  <a:cubicBezTo>
                    <a:pt x="120" y="83"/>
                    <a:pt x="122" y="80"/>
                    <a:pt x="123" y="79"/>
                  </a:cubicBezTo>
                  <a:cubicBezTo>
                    <a:pt x="124" y="81"/>
                    <a:pt x="122" y="84"/>
                    <a:pt x="123" y="86"/>
                  </a:cubicBezTo>
                  <a:cubicBezTo>
                    <a:pt x="125" y="84"/>
                    <a:pt x="123" y="81"/>
                    <a:pt x="124" y="79"/>
                  </a:cubicBezTo>
                  <a:cubicBezTo>
                    <a:pt x="131" y="77"/>
                    <a:pt x="128" y="56"/>
                    <a:pt x="126" y="53"/>
                  </a:cubicBezTo>
                  <a:cubicBezTo>
                    <a:pt x="126" y="53"/>
                    <a:pt x="126" y="53"/>
                    <a:pt x="125" y="53"/>
                  </a:cubicBezTo>
                  <a:cubicBezTo>
                    <a:pt x="125" y="53"/>
                    <a:pt x="125" y="53"/>
                    <a:pt x="125" y="53"/>
                  </a:cubicBezTo>
                  <a:cubicBezTo>
                    <a:pt x="124" y="52"/>
                    <a:pt x="124" y="52"/>
                    <a:pt x="124" y="48"/>
                  </a:cubicBezTo>
                  <a:cubicBezTo>
                    <a:pt x="125" y="48"/>
                    <a:pt x="125" y="49"/>
                    <a:pt x="125" y="50"/>
                  </a:cubicBezTo>
                  <a:cubicBezTo>
                    <a:pt x="125" y="50"/>
                    <a:pt x="125" y="50"/>
                    <a:pt x="126" y="48"/>
                  </a:cubicBezTo>
                  <a:cubicBezTo>
                    <a:pt x="126" y="49"/>
                    <a:pt x="126" y="49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8" y="53"/>
                    <a:pt x="128" y="55"/>
                    <a:pt x="129" y="56"/>
                  </a:cubicBezTo>
                  <a:cubicBezTo>
                    <a:pt x="129" y="56"/>
                    <a:pt x="130" y="55"/>
                    <a:pt x="127" y="49"/>
                  </a:cubicBezTo>
                  <a:cubicBezTo>
                    <a:pt x="127" y="49"/>
                    <a:pt x="127" y="49"/>
                    <a:pt x="126" y="42"/>
                  </a:cubicBezTo>
                  <a:cubicBezTo>
                    <a:pt x="126" y="42"/>
                    <a:pt x="127" y="42"/>
                    <a:pt x="127" y="42"/>
                  </a:cubicBezTo>
                  <a:cubicBezTo>
                    <a:pt x="126" y="37"/>
                    <a:pt x="124" y="31"/>
                    <a:pt x="122" y="27"/>
                  </a:cubicBezTo>
                  <a:cubicBezTo>
                    <a:pt x="121" y="27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6" y="22"/>
                    <a:pt x="116" y="16"/>
                    <a:pt x="113" y="11"/>
                  </a:cubicBezTo>
                  <a:cubicBezTo>
                    <a:pt x="113" y="11"/>
                    <a:pt x="114" y="12"/>
                    <a:pt x="114" y="12"/>
                  </a:cubicBezTo>
                  <a:cubicBezTo>
                    <a:pt x="114" y="12"/>
                    <a:pt x="114" y="11"/>
                    <a:pt x="112" y="10"/>
                  </a:cubicBezTo>
                  <a:cubicBezTo>
                    <a:pt x="115" y="13"/>
                    <a:pt x="121" y="21"/>
                    <a:pt x="124" y="27"/>
                  </a:cubicBezTo>
                  <a:cubicBezTo>
                    <a:pt x="122" y="23"/>
                    <a:pt x="120" y="21"/>
                    <a:pt x="118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5" y="13"/>
                    <a:pt x="112" y="10"/>
                    <a:pt x="112" y="10"/>
                  </a:cubicBezTo>
                  <a:moveTo>
                    <a:pt x="89" y="5"/>
                  </a:moveTo>
                  <a:cubicBezTo>
                    <a:pt x="89" y="5"/>
                    <a:pt x="89" y="5"/>
                    <a:pt x="89" y="5"/>
                  </a:cubicBezTo>
                  <a:cubicBezTo>
                    <a:pt x="89" y="5"/>
                    <a:pt x="89" y="5"/>
                    <a:pt x="90" y="5"/>
                  </a:cubicBezTo>
                  <a:cubicBezTo>
                    <a:pt x="89" y="5"/>
                    <a:pt x="89" y="5"/>
                    <a:pt x="89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6995463" y="2978853"/>
              <a:ext cx="68263" cy="53975"/>
            </a:xfrm>
            <a:custGeom>
              <a:avLst/>
              <a:gdLst>
                <a:gd name="T0" fmla="*/ 10 w 10"/>
                <a:gd name="T1" fmla="*/ 1 h 8"/>
                <a:gd name="T2" fmla="*/ 9 w 10"/>
                <a:gd name="T3" fmla="*/ 2 h 8"/>
                <a:gd name="T4" fmla="*/ 9 w 10"/>
                <a:gd name="T5" fmla="*/ 3 h 8"/>
                <a:gd name="T6" fmla="*/ 4 w 10"/>
                <a:gd name="T7" fmla="*/ 3 h 8"/>
                <a:gd name="T8" fmla="*/ 4 w 10"/>
                <a:gd name="T9" fmla="*/ 6 h 8"/>
                <a:gd name="T10" fmla="*/ 4 w 10"/>
                <a:gd name="T11" fmla="*/ 8 h 8"/>
                <a:gd name="T12" fmla="*/ 3 w 10"/>
                <a:gd name="T13" fmla="*/ 8 h 8"/>
                <a:gd name="T14" fmla="*/ 3 w 10"/>
                <a:gd name="T15" fmla="*/ 8 h 8"/>
                <a:gd name="T16" fmla="*/ 1 w 10"/>
                <a:gd name="T17" fmla="*/ 7 h 8"/>
                <a:gd name="T18" fmla="*/ 0 w 10"/>
                <a:gd name="T19" fmla="*/ 7 h 8"/>
                <a:gd name="T20" fmla="*/ 0 w 10"/>
                <a:gd name="T21" fmla="*/ 5 h 8"/>
                <a:gd name="T22" fmla="*/ 0 w 10"/>
                <a:gd name="T23" fmla="*/ 5 h 8"/>
                <a:gd name="T24" fmla="*/ 2 w 10"/>
                <a:gd name="T25" fmla="*/ 3 h 8"/>
                <a:gd name="T26" fmla="*/ 3 w 10"/>
                <a:gd name="T27" fmla="*/ 2 h 8"/>
                <a:gd name="T28" fmla="*/ 3 w 10"/>
                <a:gd name="T29" fmla="*/ 1 h 8"/>
                <a:gd name="T30" fmla="*/ 4 w 10"/>
                <a:gd name="T31" fmla="*/ 1 h 8"/>
                <a:gd name="T32" fmla="*/ 6 w 10"/>
                <a:gd name="T33" fmla="*/ 1 h 8"/>
                <a:gd name="T34" fmla="*/ 7 w 10"/>
                <a:gd name="T35" fmla="*/ 1 h 8"/>
                <a:gd name="T36" fmla="*/ 8 w 10"/>
                <a:gd name="T37" fmla="*/ 0 h 8"/>
                <a:gd name="T38" fmla="*/ 9 w 10"/>
                <a:gd name="T39" fmla="*/ 0 h 8"/>
                <a:gd name="T40" fmla="*/ 10 w 10"/>
                <a:gd name="T4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8">
                  <a:moveTo>
                    <a:pt x="10" y="1"/>
                  </a:moveTo>
                  <a:cubicBezTo>
                    <a:pt x="10" y="1"/>
                    <a:pt x="10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2"/>
                    <a:pt x="4" y="3"/>
                  </a:cubicBezTo>
                  <a:cubicBezTo>
                    <a:pt x="4" y="4"/>
                    <a:pt x="2" y="5"/>
                    <a:pt x="4" y="6"/>
                  </a:cubicBezTo>
                  <a:cubicBezTo>
                    <a:pt x="4" y="6"/>
                    <a:pt x="5" y="8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4"/>
                    <a:pt x="2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370113" y="3093153"/>
              <a:ext cx="33338" cy="66675"/>
            </a:xfrm>
            <a:custGeom>
              <a:avLst/>
              <a:gdLst>
                <a:gd name="T0" fmla="*/ 3 w 5"/>
                <a:gd name="T1" fmla="*/ 6 h 10"/>
                <a:gd name="T2" fmla="*/ 5 w 5"/>
                <a:gd name="T3" fmla="*/ 10 h 10"/>
                <a:gd name="T4" fmla="*/ 4 w 5"/>
                <a:gd name="T5" fmla="*/ 9 h 10"/>
                <a:gd name="T6" fmla="*/ 1 w 5"/>
                <a:gd name="T7" fmla="*/ 2 h 10"/>
                <a:gd name="T8" fmla="*/ 0 w 5"/>
                <a:gd name="T9" fmla="*/ 0 h 10"/>
                <a:gd name="T10" fmla="*/ 1 w 5"/>
                <a:gd name="T11" fmla="*/ 1 h 10"/>
                <a:gd name="T12" fmla="*/ 1 w 5"/>
                <a:gd name="T13" fmla="*/ 3 h 10"/>
                <a:gd name="T14" fmla="*/ 3 w 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0">
                  <a:moveTo>
                    <a:pt x="3" y="6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4" y="9"/>
                  </a:cubicBezTo>
                  <a:cubicBezTo>
                    <a:pt x="2" y="5"/>
                    <a:pt x="2" y="4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2" y="4"/>
                    <a:pt x="3" y="6"/>
                    <a:pt x="3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409800" y="3172528"/>
              <a:ext cx="7938" cy="26988"/>
            </a:xfrm>
            <a:custGeom>
              <a:avLst/>
              <a:gdLst>
                <a:gd name="T0" fmla="*/ 1 w 1"/>
                <a:gd name="T1" fmla="*/ 1 h 4"/>
                <a:gd name="T2" fmla="*/ 1 w 1"/>
                <a:gd name="T3" fmla="*/ 4 h 4"/>
                <a:gd name="T4" fmla="*/ 1 w 1"/>
                <a:gd name="T5" fmla="*/ 4 h 4"/>
                <a:gd name="T6" fmla="*/ 1 w 1"/>
                <a:gd name="T7" fmla="*/ 3 h 4"/>
                <a:gd name="T8" fmla="*/ 0 w 1"/>
                <a:gd name="T9" fmla="*/ 2 h 4"/>
                <a:gd name="T10" fmla="*/ 0 w 1"/>
                <a:gd name="T11" fmla="*/ 0 h 4"/>
                <a:gd name="T12" fmla="*/ 0 w 1"/>
                <a:gd name="T13" fmla="*/ 0 h 4"/>
                <a:gd name="T14" fmla="*/ 0 w 1"/>
                <a:gd name="T15" fmla="*/ 0 h 4"/>
                <a:gd name="T16" fmla="*/ 0 w 1"/>
                <a:gd name="T17" fmla="*/ 0 h 4"/>
                <a:gd name="T18" fmla="*/ 0 w 1"/>
                <a:gd name="T19" fmla="*/ 0 h 4"/>
                <a:gd name="T20" fmla="*/ 1 w 1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2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417738" y="3199516"/>
              <a:ext cx="19050" cy="119063"/>
            </a:xfrm>
            <a:custGeom>
              <a:avLst/>
              <a:gdLst>
                <a:gd name="T0" fmla="*/ 2 w 3"/>
                <a:gd name="T1" fmla="*/ 4 h 18"/>
                <a:gd name="T2" fmla="*/ 3 w 3"/>
                <a:gd name="T3" fmla="*/ 9 h 18"/>
                <a:gd name="T4" fmla="*/ 3 w 3"/>
                <a:gd name="T5" fmla="*/ 14 h 18"/>
                <a:gd name="T6" fmla="*/ 3 w 3"/>
                <a:gd name="T7" fmla="*/ 13 h 18"/>
                <a:gd name="T8" fmla="*/ 3 w 3"/>
                <a:gd name="T9" fmla="*/ 15 h 18"/>
                <a:gd name="T10" fmla="*/ 3 w 3"/>
                <a:gd name="T11" fmla="*/ 15 h 18"/>
                <a:gd name="T12" fmla="*/ 2 w 3"/>
                <a:gd name="T13" fmla="*/ 15 h 18"/>
                <a:gd name="T14" fmla="*/ 3 w 3"/>
                <a:gd name="T15" fmla="*/ 18 h 18"/>
                <a:gd name="T16" fmla="*/ 2 w 3"/>
                <a:gd name="T17" fmla="*/ 15 h 18"/>
                <a:gd name="T18" fmla="*/ 2 w 3"/>
                <a:gd name="T19" fmla="*/ 14 h 18"/>
                <a:gd name="T20" fmla="*/ 2 w 3"/>
                <a:gd name="T21" fmla="*/ 12 h 18"/>
                <a:gd name="T22" fmla="*/ 2 w 3"/>
                <a:gd name="T23" fmla="*/ 11 h 18"/>
                <a:gd name="T24" fmla="*/ 2 w 3"/>
                <a:gd name="T25" fmla="*/ 11 h 18"/>
                <a:gd name="T26" fmla="*/ 2 w 3"/>
                <a:gd name="T27" fmla="*/ 11 h 18"/>
                <a:gd name="T28" fmla="*/ 2 w 3"/>
                <a:gd name="T29" fmla="*/ 10 h 18"/>
                <a:gd name="T30" fmla="*/ 2 w 3"/>
                <a:gd name="T31" fmla="*/ 6 h 18"/>
                <a:gd name="T32" fmla="*/ 1 w 3"/>
                <a:gd name="T33" fmla="*/ 3 h 18"/>
                <a:gd name="T34" fmla="*/ 0 w 3"/>
                <a:gd name="T35" fmla="*/ 0 h 18"/>
                <a:gd name="T36" fmla="*/ 2 w 3"/>
                <a:gd name="T3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" h="18">
                  <a:moveTo>
                    <a:pt x="2" y="4"/>
                  </a:moveTo>
                  <a:cubicBezTo>
                    <a:pt x="2" y="6"/>
                    <a:pt x="3" y="7"/>
                    <a:pt x="3" y="9"/>
                  </a:cubicBezTo>
                  <a:cubicBezTo>
                    <a:pt x="3" y="9"/>
                    <a:pt x="3" y="14"/>
                    <a:pt x="3" y="14"/>
                  </a:cubicBezTo>
                  <a:cubicBezTo>
                    <a:pt x="3" y="14"/>
                    <a:pt x="3" y="13"/>
                    <a:pt x="3" y="1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2" y="16"/>
                    <a:pt x="3" y="17"/>
                    <a:pt x="3" y="18"/>
                  </a:cubicBezTo>
                  <a:cubicBezTo>
                    <a:pt x="2" y="18"/>
                    <a:pt x="2" y="15"/>
                    <a:pt x="2" y="15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2" y="4"/>
                    <a:pt x="2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417738" y="3399541"/>
              <a:ext cx="6350" cy="33338"/>
            </a:xfrm>
            <a:custGeom>
              <a:avLst/>
              <a:gdLst>
                <a:gd name="T0" fmla="*/ 1 w 1"/>
                <a:gd name="T1" fmla="*/ 1 h 5"/>
                <a:gd name="T2" fmla="*/ 0 w 1"/>
                <a:gd name="T3" fmla="*/ 5 h 5"/>
                <a:gd name="T4" fmla="*/ 1 w 1"/>
                <a:gd name="T5" fmla="*/ 0 h 5"/>
                <a:gd name="T6" fmla="*/ 1 w 1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5">
                  <a:moveTo>
                    <a:pt x="1" y="1"/>
                  </a:moveTo>
                  <a:cubicBezTo>
                    <a:pt x="1" y="3"/>
                    <a:pt x="1" y="5"/>
                    <a:pt x="0" y="5"/>
                  </a:cubicBezTo>
                  <a:cubicBezTo>
                    <a:pt x="0" y="5"/>
                    <a:pt x="0" y="1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82788" y="3724978"/>
              <a:ext cx="187325" cy="193675"/>
            </a:xfrm>
            <a:custGeom>
              <a:avLst/>
              <a:gdLst>
                <a:gd name="T0" fmla="*/ 22 w 28"/>
                <a:gd name="T1" fmla="*/ 8 h 29"/>
                <a:gd name="T2" fmla="*/ 12 w 28"/>
                <a:gd name="T3" fmla="*/ 20 h 29"/>
                <a:gd name="T4" fmla="*/ 7 w 28"/>
                <a:gd name="T5" fmla="*/ 24 h 29"/>
                <a:gd name="T6" fmla="*/ 5 w 28"/>
                <a:gd name="T7" fmla="*/ 25 h 29"/>
                <a:gd name="T8" fmla="*/ 3 w 28"/>
                <a:gd name="T9" fmla="*/ 27 h 29"/>
                <a:gd name="T10" fmla="*/ 0 w 28"/>
                <a:gd name="T11" fmla="*/ 29 h 29"/>
                <a:gd name="T12" fmla="*/ 1 w 28"/>
                <a:gd name="T13" fmla="*/ 29 h 29"/>
                <a:gd name="T14" fmla="*/ 6 w 28"/>
                <a:gd name="T15" fmla="*/ 24 h 29"/>
                <a:gd name="T16" fmla="*/ 12 w 28"/>
                <a:gd name="T17" fmla="*/ 18 h 29"/>
                <a:gd name="T18" fmla="*/ 18 w 28"/>
                <a:gd name="T19" fmla="*/ 12 h 29"/>
                <a:gd name="T20" fmla="*/ 24 w 28"/>
                <a:gd name="T21" fmla="*/ 4 h 29"/>
                <a:gd name="T22" fmla="*/ 24 w 28"/>
                <a:gd name="T23" fmla="*/ 5 h 29"/>
                <a:gd name="T24" fmla="*/ 27 w 28"/>
                <a:gd name="T25" fmla="*/ 1 h 29"/>
                <a:gd name="T26" fmla="*/ 26 w 28"/>
                <a:gd name="T27" fmla="*/ 2 h 29"/>
                <a:gd name="T28" fmla="*/ 28 w 28"/>
                <a:gd name="T29" fmla="*/ 0 h 29"/>
                <a:gd name="T30" fmla="*/ 27 w 28"/>
                <a:gd name="T31" fmla="*/ 1 h 29"/>
                <a:gd name="T32" fmla="*/ 28 w 28"/>
                <a:gd name="T33" fmla="*/ 0 h 29"/>
                <a:gd name="T34" fmla="*/ 22 w 28"/>
                <a:gd name="T35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9">
                  <a:moveTo>
                    <a:pt x="22" y="8"/>
                  </a:moveTo>
                  <a:cubicBezTo>
                    <a:pt x="16" y="16"/>
                    <a:pt x="16" y="16"/>
                    <a:pt x="12" y="20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5"/>
                    <a:pt x="5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7"/>
                    <a:pt x="2" y="28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27"/>
                    <a:pt x="5" y="26"/>
                    <a:pt x="6" y="24"/>
                  </a:cubicBezTo>
                  <a:cubicBezTo>
                    <a:pt x="8" y="22"/>
                    <a:pt x="10" y="19"/>
                    <a:pt x="12" y="18"/>
                  </a:cubicBezTo>
                  <a:cubicBezTo>
                    <a:pt x="14" y="16"/>
                    <a:pt x="16" y="14"/>
                    <a:pt x="18" y="12"/>
                  </a:cubicBezTo>
                  <a:cubicBezTo>
                    <a:pt x="20" y="10"/>
                    <a:pt x="22" y="7"/>
                    <a:pt x="24" y="4"/>
                  </a:cubicBezTo>
                  <a:cubicBezTo>
                    <a:pt x="24" y="4"/>
                    <a:pt x="24" y="4"/>
                    <a:pt x="24" y="5"/>
                  </a:cubicBezTo>
                  <a:cubicBezTo>
                    <a:pt x="24" y="5"/>
                    <a:pt x="25" y="3"/>
                    <a:pt x="27" y="1"/>
                  </a:cubicBezTo>
                  <a:cubicBezTo>
                    <a:pt x="27" y="1"/>
                    <a:pt x="27" y="1"/>
                    <a:pt x="26" y="2"/>
                  </a:cubicBezTo>
                  <a:cubicBezTo>
                    <a:pt x="27" y="1"/>
                    <a:pt x="27" y="1"/>
                    <a:pt x="28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6" y="2"/>
                    <a:pt x="24" y="6"/>
                    <a:pt x="22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297088" y="3632903"/>
              <a:ext cx="33338" cy="92075"/>
            </a:xfrm>
            <a:custGeom>
              <a:avLst/>
              <a:gdLst>
                <a:gd name="T0" fmla="*/ 5 w 5"/>
                <a:gd name="T1" fmla="*/ 10 h 14"/>
                <a:gd name="T2" fmla="*/ 2 w 5"/>
                <a:gd name="T3" fmla="*/ 14 h 14"/>
                <a:gd name="T4" fmla="*/ 2 w 5"/>
                <a:gd name="T5" fmla="*/ 14 h 14"/>
                <a:gd name="T6" fmla="*/ 2 w 5"/>
                <a:gd name="T7" fmla="*/ 13 h 14"/>
                <a:gd name="T8" fmla="*/ 1 w 5"/>
                <a:gd name="T9" fmla="*/ 13 h 14"/>
                <a:gd name="T10" fmla="*/ 1 w 5"/>
                <a:gd name="T11" fmla="*/ 13 h 14"/>
                <a:gd name="T12" fmla="*/ 2 w 5"/>
                <a:gd name="T13" fmla="*/ 8 h 14"/>
                <a:gd name="T14" fmla="*/ 2 w 5"/>
                <a:gd name="T15" fmla="*/ 4 h 14"/>
                <a:gd name="T16" fmla="*/ 0 w 5"/>
                <a:gd name="T17" fmla="*/ 2 h 14"/>
                <a:gd name="T18" fmla="*/ 1 w 5"/>
                <a:gd name="T19" fmla="*/ 0 h 14"/>
                <a:gd name="T20" fmla="*/ 3 w 5"/>
                <a:gd name="T21" fmla="*/ 3 h 14"/>
                <a:gd name="T22" fmla="*/ 3 w 5"/>
                <a:gd name="T23" fmla="*/ 3 h 14"/>
                <a:gd name="T24" fmla="*/ 4 w 5"/>
                <a:gd name="T25" fmla="*/ 7 h 14"/>
                <a:gd name="T26" fmla="*/ 5 w 5"/>
                <a:gd name="T27" fmla="*/ 8 h 14"/>
                <a:gd name="T28" fmla="*/ 5 w 5"/>
                <a:gd name="T29" fmla="*/ 9 h 14"/>
                <a:gd name="T30" fmla="*/ 5 w 5"/>
                <a:gd name="T31" fmla="*/ 9 h 14"/>
                <a:gd name="T32" fmla="*/ 5 w 5"/>
                <a:gd name="T3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14">
                  <a:moveTo>
                    <a:pt x="5" y="10"/>
                  </a:moveTo>
                  <a:cubicBezTo>
                    <a:pt x="4" y="11"/>
                    <a:pt x="3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2" y="8"/>
                    <a:pt x="2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1" y="3"/>
                    <a:pt x="1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8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7324075" y="3585278"/>
              <a:ext cx="12700" cy="87313"/>
            </a:xfrm>
            <a:custGeom>
              <a:avLst/>
              <a:gdLst>
                <a:gd name="T0" fmla="*/ 2 w 2"/>
                <a:gd name="T1" fmla="*/ 12 h 13"/>
                <a:gd name="T2" fmla="*/ 0 w 2"/>
                <a:gd name="T3" fmla="*/ 11 h 13"/>
                <a:gd name="T4" fmla="*/ 0 w 2"/>
                <a:gd name="T5" fmla="*/ 5 h 13"/>
                <a:gd name="T6" fmla="*/ 0 w 2"/>
                <a:gd name="T7" fmla="*/ 3 h 13"/>
                <a:gd name="T8" fmla="*/ 0 w 2"/>
                <a:gd name="T9" fmla="*/ 3 h 13"/>
                <a:gd name="T10" fmla="*/ 0 w 2"/>
                <a:gd name="T11" fmla="*/ 0 h 13"/>
                <a:gd name="T12" fmla="*/ 2 w 2"/>
                <a:gd name="T13" fmla="*/ 5 h 13"/>
                <a:gd name="T14" fmla="*/ 2 w 2"/>
                <a:gd name="T15" fmla="*/ 7 h 13"/>
                <a:gd name="T16" fmla="*/ 2 w 2"/>
                <a:gd name="T17" fmla="*/ 9 h 13"/>
                <a:gd name="T18" fmla="*/ 2 w 2"/>
                <a:gd name="T19" fmla="*/ 11 h 13"/>
                <a:gd name="T20" fmla="*/ 2 w 2"/>
                <a:gd name="T21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13">
                  <a:moveTo>
                    <a:pt x="2" y="12"/>
                  </a:moveTo>
                  <a:cubicBezTo>
                    <a:pt x="1" y="13"/>
                    <a:pt x="1" y="13"/>
                    <a:pt x="0" y="11"/>
                  </a:cubicBezTo>
                  <a:cubicBezTo>
                    <a:pt x="0" y="10"/>
                    <a:pt x="0" y="7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2" y="3"/>
                    <a:pt x="2" y="5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2" y="11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7309788" y="3724978"/>
              <a:ext cx="14288" cy="142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1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2 h 2"/>
                <a:gd name="T10" fmla="*/ 1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2 w 2"/>
                <a:gd name="T17" fmla="*/ 0 h 2"/>
                <a:gd name="T18" fmla="*/ 2 w 2"/>
                <a:gd name="T19" fmla="*/ 0 h 2"/>
                <a:gd name="T20" fmla="*/ 2 w 2"/>
                <a:gd name="T2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7324075" y="3724978"/>
              <a:ext cx="19050" cy="14288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2 h 2"/>
                <a:gd name="T4" fmla="*/ 1 w 3"/>
                <a:gd name="T5" fmla="*/ 2 h 2"/>
                <a:gd name="T6" fmla="*/ 1 w 3"/>
                <a:gd name="T7" fmla="*/ 2 h 2"/>
                <a:gd name="T8" fmla="*/ 0 w 3"/>
                <a:gd name="T9" fmla="*/ 2 h 2"/>
                <a:gd name="T10" fmla="*/ 0 w 3"/>
                <a:gd name="T11" fmla="*/ 1 h 2"/>
                <a:gd name="T12" fmla="*/ 1 w 3"/>
                <a:gd name="T13" fmla="*/ 0 h 2"/>
                <a:gd name="T14" fmla="*/ 2 w 3"/>
                <a:gd name="T15" fmla="*/ 0 h 2"/>
                <a:gd name="T16" fmla="*/ 2 w 3"/>
                <a:gd name="T17" fmla="*/ 0 h 2"/>
                <a:gd name="T18" fmla="*/ 2 w 3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2" y="1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7343125" y="3732916"/>
              <a:ext cx="6350" cy="635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7357413" y="3712278"/>
              <a:ext cx="12700" cy="20638"/>
            </a:xfrm>
            <a:custGeom>
              <a:avLst/>
              <a:gdLst>
                <a:gd name="T0" fmla="*/ 2 w 2"/>
                <a:gd name="T1" fmla="*/ 1 h 3"/>
                <a:gd name="T2" fmla="*/ 0 w 2"/>
                <a:gd name="T3" fmla="*/ 3 h 3"/>
                <a:gd name="T4" fmla="*/ 2 w 2"/>
                <a:gd name="T5" fmla="*/ 0 h 3"/>
                <a:gd name="T6" fmla="*/ 2 w 2"/>
                <a:gd name="T7" fmla="*/ 0 h 3"/>
                <a:gd name="T8" fmla="*/ 2 w 2"/>
                <a:gd name="T9" fmla="*/ 0 h 3"/>
                <a:gd name="T10" fmla="*/ 2 w 2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1" y="1"/>
                    <a:pt x="0" y="3"/>
                    <a:pt x="0" y="3"/>
                  </a:cubicBezTo>
                  <a:cubicBezTo>
                    <a:pt x="0" y="3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7370113" y="3651953"/>
              <a:ext cx="20638" cy="39688"/>
            </a:xfrm>
            <a:custGeom>
              <a:avLst/>
              <a:gdLst>
                <a:gd name="T0" fmla="*/ 3 w 3"/>
                <a:gd name="T1" fmla="*/ 1 h 6"/>
                <a:gd name="T2" fmla="*/ 2 w 3"/>
                <a:gd name="T3" fmla="*/ 2 h 6"/>
                <a:gd name="T4" fmla="*/ 2 w 3"/>
                <a:gd name="T5" fmla="*/ 3 h 6"/>
                <a:gd name="T6" fmla="*/ 1 w 3"/>
                <a:gd name="T7" fmla="*/ 6 h 6"/>
                <a:gd name="T8" fmla="*/ 1 w 3"/>
                <a:gd name="T9" fmla="*/ 6 h 6"/>
                <a:gd name="T10" fmla="*/ 1 w 3"/>
                <a:gd name="T11" fmla="*/ 4 h 6"/>
                <a:gd name="T12" fmla="*/ 1 w 3"/>
                <a:gd name="T13" fmla="*/ 3 h 6"/>
                <a:gd name="T14" fmla="*/ 1 w 3"/>
                <a:gd name="T15" fmla="*/ 4 h 6"/>
                <a:gd name="T16" fmla="*/ 0 w 3"/>
                <a:gd name="T17" fmla="*/ 5 h 6"/>
                <a:gd name="T18" fmla="*/ 0 w 3"/>
                <a:gd name="T19" fmla="*/ 5 h 6"/>
                <a:gd name="T20" fmla="*/ 2 w 3"/>
                <a:gd name="T21" fmla="*/ 1 h 6"/>
                <a:gd name="T22" fmla="*/ 2 w 3"/>
                <a:gd name="T23" fmla="*/ 1 h 6"/>
                <a:gd name="T24" fmla="*/ 2 w 3"/>
                <a:gd name="T25" fmla="*/ 1 h 6"/>
                <a:gd name="T26" fmla="*/ 3 w 3"/>
                <a:gd name="T2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3" y="1"/>
                  </a:move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390750" y="3624966"/>
              <a:ext cx="12700" cy="26988"/>
            </a:xfrm>
            <a:custGeom>
              <a:avLst/>
              <a:gdLst>
                <a:gd name="T0" fmla="*/ 2 w 2"/>
                <a:gd name="T1" fmla="*/ 1 h 4"/>
                <a:gd name="T2" fmla="*/ 1 w 2"/>
                <a:gd name="T3" fmla="*/ 2 h 4"/>
                <a:gd name="T4" fmla="*/ 0 w 2"/>
                <a:gd name="T5" fmla="*/ 3 h 4"/>
                <a:gd name="T6" fmla="*/ 0 w 2"/>
                <a:gd name="T7" fmla="*/ 4 h 4"/>
                <a:gd name="T8" fmla="*/ 0 w 2"/>
                <a:gd name="T9" fmla="*/ 3 h 4"/>
                <a:gd name="T10" fmla="*/ 0 w 2"/>
                <a:gd name="T11" fmla="*/ 2 h 4"/>
                <a:gd name="T12" fmla="*/ 1 w 2"/>
                <a:gd name="T13" fmla="*/ 2 h 4"/>
                <a:gd name="T14" fmla="*/ 2 w 2"/>
                <a:gd name="T15" fmla="*/ 0 h 4"/>
                <a:gd name="T16" fmla="*/ 2 w 2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7403450" y="3612266"/>
              <a:ext cx="14288" cy="33338"/>
            </a:xfrm>
            <a:custGeom>
              <a:avLst/>
              <a:gdLst>
                <a:gd name="T0" fmla="*/ 1 w 2"/>
                <a:gd name="T1" fmla="*/ 1 h 5"/>
                <a:gd name="T2" fmla="*/ 0 w 2"/>
                <a:gd name="T3" fmla="*/ 5 h 5"/>
                <a:gd name="T4" fmla="*/ 0 w 2"/>
                <a:gd name="T5" fmla="*/ 5 h 5"/>
                <a:gd name="T6" fmla="*/ 2 w 2"/>
                <a:gd name="T7" fmla="*/ 0 h 5"/>
                <a:gd name="T8" fmla="*/ 2 w 2"/>
                <a:gd name="T9" fmla="*/ 0 h 5"/>
                <a:gd name="T10" fmla="*/ 1 w 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1" y="1"/>
                  </a:moveTo>
                  <a:cubicBezTo>
                    <a:pt x="1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7343125" y="3591628"/>
              <a:ext cx="53975" cy="107950"/>
            </a:xfrm>
            <a:custGeom>
              <a:avLst/>
              <a:gdLst>
                <a:gd name="T0" fmla="*/ 8 w 8"/>
                <a:gd name="T1" fmla="*/ 2 h 16"/>
                <a:gd name="T2" fmla="*/ 7 w 8"/>
                <a:gd name="T3" fmla="*/ 4 h 16"/>
                <a:gd name="T4" fmla="*/ 6 w 8"/>
                <a:gd name="T5" fmla="*/ 8 h 16"/>
                <a:gd name="T6" fmla="*/ 6 w 8"/>
                <a:gd name="T7" fmla="*/ 8 h 16"/>
                <a:gd name="T8" fmla="*/ 4 w 8"/>
                <a:gd name="T9" fmla="*/ 11 h 16"/>
                <a:gd name="T10" fmla="*/ 3 w 8"/>
                <a:gd name="T11" fmla="*/ 14 h 16"/>
                <a:gd name="T12" fmla="*/ 3 w 8"/>
                <a:gd name="T13" fmla="*/ 14 h 16"/>
                <a:gd name="T14" fmla="*/ 2 w 8"/>
                <a:gd name="T15" fmla="*/ 15 h 16"/>
                <a:gd name="T16" fmla="*/ 1 w 8"/>
                <a:gd name="T17" fmla="*/ 15 h 16"/>
                <a:gd name="T18" fmla="*/ 2 w 8"/>
                <a:gd name="T19" fmla="*/ 8 h 16"/>
                <a:gd name="T20" fmla="*/ 2 w 8"/>
                <a:gd name="T21" fmla="*/ 9 h 16"/>
                <a:gd name="T22" fmla="*/ 3 w 8"/>
                <a:gd name="T23" fmla="*/ 8 h 16"/>
                <a:gd name="T24" fmla="*/ 4 w 8"/>
                <a:gd name="T25" fmla="*/ 6 h 16"/>
                <a:gd name="T26" fmla="*/ 5 w 8"/>
                <a:gd name="T27" fmla="*/ 4 h 16"/>
                <a:gd name="T28" fmla="*/ 6 w 8"/>
                <a:gd name="T29" fmla="*/ 3 h 16"/>
                <a:gd name="T30" fmla="*/ 7 w 8"/>
                <a:gd name="T31" fmla="*/ 2 h 16"/>
                <a:gd name="T32" fmla="*/ 7 w 8"/>
                <a:gd name="T33" fmla="*/ 0 h 16"/>
                <a:gd name="T34" fmla="*/ 8 w 8"/>
                <a:gd name="T35" fmla="*/ 0 h 16"/>
                <a:gd name="T36" fmla="*/ 8 w 8"/>
                <a:gd name="T37" fmla="*/ 0 h 16"/>
                <a:gd name="T38" fmla="*/ 8 w 8"/>
                <a:gd name="T39" fmla="*/ 0 h 16"/>
                <a:gd name="T40" fmla="*/ 8 w 8"/>
                <a:gd name="T41" fmla="*/ 2 h 16"/>
                <a:gd name="T42" fmla="*/ 8 w 8"/>
                <a:gd name="T43" fmla="*/ 2 h 16"/>
                <a:gd name="T44" fmla="*/ 8 w 8"/>
                <a:gd name="T45" fmla="*/ 2 h 16"/>
                <a:gd name="T46" fmla="*/ 8 w 8"/>
                <a:gd name="T4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6">
                  <a:moveTo>
                    <a:pt x="8" y="2"/>
                  </a:moveTo>
                  <a:cubicBezTo>
                    <a:pt x="8" y="3"/>
                    <a:pt x="7" y="3"/>
                    <a:pt x="7" y="4"/>
                  </a:cubicBezTo>
                  <a:cubicBezTo>
                    <a:pt x="7" y="5"/>
                    <a:pt x="7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5" y="10"/>
                    <a:pt x="4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1" y="16"/>
                    <a:pt x="1" y="15"/>
                    <a:pt x="1" y="15"/>
                  </a:cubicBezTo>
                  <a:cubicBezTo>
                    <a:pt x="0" y="14"/>
                    <a:pt x="1" y="9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7"/>
                    <a:pt x="4" y="6"/>
                  </a:cubicBezTo>
                  <a:cubicBezTo>
                    <a:pt x="4" y="6"/>
                    <a:pt x="4" y="6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7409800" y="3466216"/>
              <a:ext cx="20638" cy="79375"/>
            </a:xfrm>
            <a:custGeom>
              <a:avLst/>
              <a:gdLst>
                <a:gd name="T0" fmla="*/ 3 w 3"/>
                <a:gd name="T1" fmla="*/ 6 h 12"/>
                <a:gd name="T2" fmla="*/ 2 w 3"/>
                <a:gd name="T3" fmla="*/ 7 h 12"/>
                <a:gd name="T4" fmla="*/ 2 w 3"/>
                <a:gd name="T5" fmla="*/ 7 h 12"/>
                <a:gd name="T6" fmla="*/ 1 w 3"/>
                <a:gd name="T7" fmla="*/ 9 h 12"/>
                <a:gd name="T8" fmla="*/ 0 w 3"/>
                <a:gd name="T9" fmla="*/ 12 h 12"/>
                <a:gd name="T10" fmla="*/ 1 w 3"/>
                <a:gd name="T11" fmla="*/ 9 h 12"/>
                <a:gd name="T12" fmla="*/ 1 w 3"/>
                <a:gd name="T13" fmla="*/ 8 h 12"/>
                <a:gd name="T14" fmla="*/ 1 w 3"/>
                <a:gd name="T15" fmla="*/ 7 h 12"/>
                <a:gd name="T16" fmla="*/ 1 w 3"/>
                <a:gd name="T17" fmla="*/ 4 h 12"/>
                <a:gd name="T18" fmla="*/ 1 w 3"/>
                <a:gd name="T19" fmla="*/ 4 h 12"/>
                <a:gd name="T20" fmla="*/ 2 w 3"/>
                <a:gd name="T21" fmla="*/ 2 h 12"/>
                <a:gd name="T22" fmla="*/ 2 w 3"/>
                <a:gd name="T23" fmla="*/ 0 h 12"/>
                <a:gd name="T24" fmla="*/ 2 w 3"/>
                <a:gd name="T25" fmla="*/ 3 h 12"/>
                <a:gd name="T26" fmla="*/ 2 w 3"/>
                <a:gd name="T27" fmla="*/ 6 h 12"/>
                <a:gd name="T28" fmla="*/ 2 w 3"/>
                <a:gd name="T29" fmla="*/ 6 h 12"/>
                <a:gd name="T30" fmla="*/ 3 w 3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12">
                  <a:moveTo>
                    <a:pt x="3" y="6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1" y="9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2"/>
                    <a:pt x="0" y="12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3" y="1"/>
                    <a:pt x="2" y="3"/>
                  </a:cubicBezTo>
                  <a:cubicBezTo>
                    <a:pt x="2" y="4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6"/>
                    <a:pt x="3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7417738" y="3532891"/>
              <a:ext cx="6350" cy="19050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3 h 3"/>
                <a:gd name="T4" fmla="*/ 0 w 1"/>
                <a:gd name="T5" fmla="*/ 0 h 3"/>
                <a:gd name="T6" fmla="*/ 1 w 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1" y="2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7424088" y="3518603"/>
              <a:ext cx="6350" cy="20638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3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  <a:gd name="T12" fmla="*/ 1 w 1"/>
                <a:gd name="T13" fmla="*/ 0 h 3"/>
                <a:gd name="T14" fmla="*/ 1 w 1"/>
                <a:gd name="T15" fmla="*/ 0 h 3"/>
                <a:gd name="T16" fmla="*/ 1 w 1"/>
                <a:gd name="T17" fmla="*/ 0 h 3"/>
                <a:gd name="T18" fmla="*/ 1 w 1"/>
                <a:gd name="T19" fmla="*/ 0 h 3"/>
                <a:gd name="T20" fmla="*/ 1 w 1"/>
                <a:gd name="T21" fmla="*/ 0 h 3"/>
                <a:gd name="T22" fmla="*/ 1 w 1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1" y="2"/>
                    <a:pt x="0" y="3"/>
                    <a:pt x="0" y="3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7409800" y="3551941"/>
              <a:ext cx="14288" cy="33338"/>
            </a:xfrm>
            <a:custGeom>
              <a:avLst/>
              <a:gdLst>
                <a:gd name="T0" fmla="*/ 2 w 2"/>
                <a:gd name="T1" fmla="*/ 2 h 5"/>
                <a:gd name="T2" fmla="*/ 1 w 2"/>
                <a:gd name="T3" fmla="*/ 5 h 5"/>
                <a:gd name="T4" fmla="*/ 1 w 2"/>
                <a:gd name="T5" fmla="*/ 5 h 5"/>
                <a:gd name="T6" fmla="*/ 1 w 2"/>
                <a:gd name="T7" fmla="*/ 4 h 5"/>
                <a:gd name="T8" fmla="*/ 1 w 2"/>
                <a:gd name="T9" fmla="*/ 4 h 5"/>
                <a:gd name="T10" fmla="*/ 0 w 2"/>
                <a:gd name="T11" fmla="*/ 4 h 5"/>
                <a:gd name="T12" fmla="*/ 1 w 2"/>
                <a:gd name="T13" fmla="*/ 1 h 5"/>
                <a:gd name="T14" fmla="*/ 1 w 2"/>
                <a:gd name="T15" fmla="*/ 2 h 5"/>
                <a:gd name="T16" fmla="*/ 2 w 2"/>
                <a:gd name="T17" fmla="*/ 0 h 5"/>
                <a:gd name="T18" fmla="*/ 2 w 2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cubicBezTo>
                    <a:pt x="2" y="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7397100" y="3624966"/>
              <a:ext cx="20638" cy="41275"/>
            </a:xfrm>
            <a:custGeom>
              <a:avLst/>
              <a:gdLst>
                <a:gd name="T0" fmla="*/ 1 w 3"/>
                <a:gd name="T1" fmla="*/ 6 h 6"/>
                <a:gd name="T2" fmla="*/ 1 w 3"/>
                <a:gd name="T3" fmla="*/ 5 h 6"/>
                <a:gd name="T4" fmla="*/ 1 w 3"/>
                <a:gd name="T5" fmla="*/ 5 h 6"/>
                <a:gd name="T6" fmla="*/ 1 w 3"/>
                <a:gd name="T7" fmla="*/ 5 h 6"/>
                <a:gd name="T8" fmla="*/ 0 w 3"/>
                <a:gd name="T9" fmla="*/ 6 h 6"/>
                <a:gd name="T10" fmla="*/ 1 w 3"/>
                <a:gd name="T11" fmla="*/ 4 h 6"/>
                <a:gd name="T12" fmla="*/ 2 w 3"/>
                <a:gd name="T13" fmla="*/ 2 h 6"/>
                <a:gd name="T14" fmla="*/ 1 w 3"/>
                <a:gd name="T15" fmla="*/ 2 h 6"/>
                <a:gd name="T16" fmla="*/ 2 w 3"/>
                <a:gd name="T17" fmla="*/ 0 h 6"/>
                <a:gd name="T18" fmla="*/ 2 w 3"/>
                <a:gd name="T19" fmla="*/ 0 h 6"/>
                <a:gd name="T20" fmla="*/ 2 w 3"/>
                <a:gd name="T21" fmla="*/ 1 h 6"/>
                <a:gd name="T22" fmla="*/ 2 w 3"/>
                <a:gd name="T23" fmla="*/ 1 h 6"/>
                <a:gd name="T24" fmla="*/ 2 w 3"/>
                <a:gd name="T25" fmla="*/ 1 h 6"/>
                <a:gd name="T26" fmla="*/ 3 w 3"/>
                <a:gd name="T27" fmla="*/ 0 h 6"/>
                <a:gd name="T28" fmla="*/ 1 w 3"/>
                <a:gd name="T2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1" y="6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6"/>
                    <a:pt x="1" y="6"/>
                    <a:pt x="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3" name="任意多边形 62"/>
          <p:cNvSpPr/>
          <p:nvPr/>
        </p:nvSpPr>
        <p:spPr>
          <a:xfrm>
            <a:off x="4965700" y="1843342"/>
            <a:ext cx="7226300" cy="2562069"/>
          </a:xfrm>
          <a:custGeom>
            <a:avLst/>
            <a:gdLst>
              <a:gd name="connsiteX0" fmla="*/ 2794647 w 8176569"/>
              <a:gd name="connsiteY0" fmla="*/ 0 h 2898985"/>
              <a:gd name="connsiteX1" fmla="*/ 4577899 w 8176569"/>
              <a:gd name="connsiteY1" fmla="*/ 640267 h 2898985"/>
              <a:gd name="connsiteX2" fmla="*/ 5527192 w 8176569"/>
              <a:gd name="connsiteY2" fmla="*/ 2169792 h 2898985"/>
              <a:gd name="connsiteX3" fmla="*/ 7363675 w 8176569"/>
              <a:gd name="connsiteY3" fmla="*/ 2169792 h 2898985"/>
              <a:gd name="connsiteX4" fmla="*/ 7363675 w 8176569"/>
              <a:gd name="connsiteY4" fmla="*/ 2169942 h 2898985"/>
              <a:gd name="connsiteX5" fmla="*/ 8176569 w 8176569"/>
              <a:gd name="connsiteY5" fmla="*/ 2169942 h 2898985"/>
              <a:gd name="connsiteX6" fmla="*/ 8176569 w 8176569"/>
              <a:gd name="connsiteY6" fmla="*/ 2338509 h 2898985"/>
              <a:gd name="connsiteX7" fmla="*/ 7363675 w 8176569"/>
              <a:gd name="connsiteY7" fmla="*/ 2338509 h 2898985"/>
              <a:gd name="connsiteX8" fmla="*/ 7363675 w 8176569"/>
              <a:gd name="connsiteY8" fmla="*/ 2338752 h 2898985"/>
              <a:gd name="connsiteX9" fmla="*/ 5456217 w 8176569"/>
              <a:gd name="connsiteY9" fmla="*/ 2338752 h 2898985"/>
              <a:gd name="connsiteX10" fmla="*/ 5376370 w 8176569"/>
              <a:gd name="connsiteY10" fmla="*/ 2276504 h 2898985"/>
              <a:gd name="connsiteX11" fmla="*/ 2794647 w 8176569"/>
              <a:gd name="connsiteY11" fmla="*/ 177852 h 2898985"/>
              <a:gd name="connsiteX12" fmla="*/ 168566 w 8176569"/>
              <a:gd name="connsiteY12" fmla="*/ 2810059 h 2898985"/>
              <a:gd name="connsiteX13" fmla="*/ 79847 w 8176569"/>
              <a:gd name="connsiteY13" fmla="*/ 2898985 h 2898985"/>
              <a:gd name="connsiteX14" fmla="*/ 0 w 8176569"/>
              <a:gd name="connsiteY14" fmla="*/ 2810059 h 2898985"/>
              <a:gd name="connsiteX15" fmla="*/ 2794647 w 8176569"/>
              <a:gd name="connsiteY15" fmla="*/ 0 h 28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76569" h="2898985">
                <a:moveTo>
                  <a:pt x="2794647" y="0"/>
                </a:moveTo>
                <a:cubicBezTo>
                  <a:pt x="3442296" y="0"/>
                  <a:pt x="4081073" y="231207"/>
                  <a:pt x="4577899" y="640267"/>
                </a:cubicBezTo>
                <a:cubicBezTo>
                  <a:pt x="5048110" y="1031541"/>
                  <a:pt x="5385242" y="1573989"/>
                  <a:pt x="5527192" y="2169792"/>
                </a:cubicBezTo>
                <a:lnTo>
                  <a:pt x="7363675" y="2169792"/>
                </a:lnTo>
                <a:lnTo>
                  <a:pt x="7363675" y="2169942"/>
                </a:lnTo>
                <a:lnTo>
                  <a:pt x="8176569" y="2169942"/>
                </a:lnTo>
                <a:lnTo>
                  <a:pt x="8176569" y="2338509"/>
                </a:lnTo>
                <a:lnTo>
                  <a:pt x="7363675" y="2338509"/>
                </a:lnTo>
                <a:lnTo>
                  <a:pt x="7363675" y="2338752"/>
                </a:lnTo>
                <a:cubicBezTo>
                  <a:pt x="7363675" y="2338752"/>
                  <a:pt x="7363675" y="2338752"/>
                  <a:pt x="5456217" y="2338752"/>
                </a:cubicBezTo>
                <a:cubicBezTo>
                  <a:pt x="5411857" y="2338752"/>
                  <a:pt x="5376370" y="2312074"/>
                  <a:pt x="5376370" y="2276504"/>
                </a:cubicBezTo>
                <a:cubicBezTo>
                  <a:pt x="5119085" y="1058218"/>
                  <a:pt x="4036713" y="177852"/>
                  <a:pt x="2794647" y="177852"/>
                </a:cubicBezTo>
                <a:cubicBezTo>
                  <a:pt x="1348528" y="177852"/>
                  <a:pt x="168566" y="1360567"/>
                  <a:pt x="168566" y="2810059"/>
                </a:cubicBezTo>
                <a:cubicBezTo>
                  <a:pt x="168566" y="2863415"/>
                  <a:pt x="133078" y="2898985"/>
                  <a:pt x="79847" y="2898985"/>
                </a:cubicBezTo>
                <a:cubicBezTo>
                  <a:pt x="35487" y="2898985"/>
                  <a:pt x="0" y="2863415"/>
                  <a:pt x="0" y="2810059"/>
                </a:cubicBezTo>
                <a:cubicBezTo>
                  <a:pt x="0" y="1262748"/>
                  <a:pt x="1250937" y="0"/>
                  <a:pt x="2794647" y="0"/>
                </a:cubicBezTo>
                <a:close/>
              </a:path>
            </a:pathLst>
          </a:cu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sym typeface="+mn-lt"/>
            </a:endParaRPr>
          </a:p>
        </p:txBody>
      </p:sp>
      <p:sp>
        <p:nvSpPr>
          <p:cNvPr id="64" name="任意多边形 63"/>
          <p:cNvSpPr/>
          <p:nvPr/>
        </p:nvSpPr>
        <p:spPr>
          <a:xfrm>
            <a:off x="5615553" y="2547993"/>
            <a:ext cx="6576447" cy="2065343"/>
          </a:xfrm>
          <a:custGeom>
            <a:avLst/>
            <a:gdLst>
              <a:gd name="connsiteX0" fmla="*/ 2058608 w 7441259"/>
              <a:gd name="connsiteY0" fmla="*/ 0 h 2336938"/>
              <a:gd name="connsiteX1" fmla="*/ 4126091 w 7441259"/>
              <a:gd name="connsiteY1" fmla="*/ 2061480 h 2336938"/>
              <a:gd name="connsiteX2" fmla="*/ 4117217 w 7441259"/>
              <a:gd name="connsiteY2" fmla="*/ 2159223 h 2336938"/>
              <a:gd name="connsiteX3" fmla="*/ 6628365 w 7441259"/>
              <a:gd name="connsiteY3" fmla="*/ 2159223 h 2336938"/>
              <a:gd name="connsiteX4" fmla="*/ 6628365 w 7441259"/>
              <a:gd name="connsiteY4" fmla="*/ 2157738 h 2336938"/>
              <a:gd name="connsiteX5" fmla="*/ 7441259 w 7441259"/>
              <a:gd name="connsiteY5" fmla="*/ 2157738 h 2336938"/>
              <a:gd name="connsiteX6" fmla="*/ 7441259 w 7441259"/>
              <a:gd name="connsiteY6" fmla="*/ 2336938 h 2336938"/>
              <a:gd name="connsiteX7" fmla="*/ 6628365 w 7441259"/>
              <a:gd name="connsiteY7" fmla="*/ 2336938 h 2336938"/>
              <a:gd name="connsiteX8" fmla="*/ 6628365 w 7441259"/>
              <a:gd name="connsiteY8" fmla="*/ 2336937 h 2336938"/>
              <a:gd name="connsiteX9" fmla="*/ 4028484 w 7441259"/>
              <a:gd name="connsiteY9" fmla="*/ 2336937 h 2336938"/>
              <a:gd name="connsiteX10" fmla="*/ 3966371 w 7441259"/>
              <a:gd name="connsiteY10" fmla="*/ 2310280 h 2336938"/>
              <a:gd name="connsiteX11" fmla="*/ 3939751 w 7441259"/>
              <a:gd name="connsiteY11" fmla="*/ 2248080 h 2336938"/>
              <a:gd name="connsiteX12" fmla="*/ 3948625 w 7441259"/>
              <a:gd name="connsiteY12" fmla="*/ 2061480 h 2336938"/>
              <a:gd name="connsiteX13" fmla="*/ 2058608 w 7441259"/>
              <a:gd name="connsiteY13" fmla="*/ 168828 h 2336938"/>
              <a:gd name="connsiteX14" fmla="*/ 177466 w 7441259"/>
              <a:gd name="connsiteY14" fmla="*/ 2061480 h 2336938"/>
              <a:gd name="connsiteX15" fmla="*/ 88733 w 7441259"/>
              <a:gd name="connsiteY15" fmla="*/ 2150337 h 2336938"/>
              <a:gd name="connsiteX16" fmla="*/ 0 w 7441259"/>
              <a:gd name="connsiteY16" fmla="*/ 2061480 h 2336938"/>
              <a:gd name="connsiteX17" fmla="*/ 2058608 w 7441259"/>
              <a:gd name="connsiteY17" fmla="*/ 0 h 233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441259" h="2336938">
                <a:moveTo>
                  <a:pt x="2058608" y="0"/>
                </a:moveTo>
                <a:cubicBezTo>
                  <a:pt x="3203266" y="0"/>
                  <a:pt x="4126091" y="924112"/>
                  <a:pt x="4126091" y="2061480"/>
                </a:cubicBezTo>
                <a:cubicBezTo>
                  <a:pt x="4126091" y="2088137"/>
                  <a:pt x="4126091" y="2132566"/>
                  <a:pt x="4117217" y="2159223"/>
                </a:cubicBezTo>
                <a:lnTo>
                  <a:pt x="6628365" y="2159223"/>
                </a:lnTo>
                <a:lnTo>
                  <a:pt x="6628365" y="2157738"/>
                </a:lnTo>
                <a:lnTo>
                  <a:pt x="7441259" y="2157738"/>
                </a:lnTo>
                <a:lnTo>
                  <a:pt x="7441259" y="2336938"/>
                </a:lnTo>
                <a:lnTo>
                  <a:pt x="6628365" y="2336938"/>
                </a:lnTo>
                <a:lnTo>
                  <a:pt x="6628365" y="2336937"/>
                </a:lnTo>
                <a:cubicBezTo>
                  <a:pt x="6628365" y="2336937"/>
                  <a:pt x="6628365" y="2336937"/>
                  <a:pt x="4028484" y="2336937"/>
                </a:cubicBezTo>
                <a:cubicBezTo>
                  <a:pt x="4001864" y="2336937"/>
                  <a:pt x="3984118" y="2328051"/>
                  <a:pt x="3966371" y="2310280"/>
                </a:cubicBezTo>
                <a:cubicBezTo>
                  <a:pt x="3948625" y="2292509"/>
                  <a:pt x="3939751" y="2265852"/>
                  <a:pt x="3939751" y="2248080"/>
                </a:cubicBezTo>
                <a:cubicBezTo>
                  <a:pt x="3939751" y="2239195"/>
                  <a:pt x="3948625" y="2123680"/>
                  <a:pt x="3948625" y="2061480"/>
                </a:cubicBezTo>
                <a:cubicBezTo>
                  <a:pt x="3948625" y="1021854"/>
                  <a:pt x="3105660" y="168828"/>
                  <a:pt x="2058608" y="168828"/>
                </a:cubicBezTo>
                <a:cubicBezTo>
                  <a:pt x="1020431" y="168828"/>
                  <a:pt x="177466" y="1021854"/>
                  <a:pt x="177466" y="2061480"/>
                </a:cubicBezTo>
                <a:cubicBezTo>
                  <a:pt x="177466" y="2114795"/>
                  <a:pt x="133099" y="2150337"/>
                  <a:pt x="88733" y="2150337"/>
                </a:cubicBezTo>
                <a:cubicBezTo>
                  <a:pt x="35493" y="2150337"/>
                  <a:pt x="0" y="2114795"/>
                  <a:pt x="0" y="2061480"/>
                </a:cubicBezTo>
                <a:cubicBezTo>
                  <a:pt x="0" y="924112"/>
                  <a:pt x="922824" y="0"/>
                  <a:pt x="2058608" y="0"/>
                </a:cubicBezTo>
                <a:close/>
              </a:path>
            </a:pathLst>
          </a:cu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sym typeface="+mn-lt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6274746" y="3306007"/>
            <a:ext cx="5917254" cy="2067209"/>
          </a:xfrm>
          <a:custGeom>
            <a:avLst/>
            <a:gdLst>
              <a:gd name="connsiteX0" fmla="*/ 1313134 w 6695382"/>
              <a:gd name="connsiteY0" fmla="*/ 0 h 2339050"/>
              <a:gd name="connsiteX1" fmla="*/ 2635142 w 6695382"/>
              <a:gd name="connsiteY1" fmla="*/ 1325165 h 2339050"/>
              <a:gd name="connsiteX2" fmla="*/ 2333476 w 6695382"/>
              <a:gd name="connsiteY2" fmla="*/ 2170069 h 2339050"/>
              <a:gd name="connsiteX3" fmla="*/ 5882488 w 6695382"/>
              <a:gd name="connsiteY3" fmla="*/ 2170069 h 2339050"/>
              <a:gd name="connsiteX4" fmla="*/ 5882488 w 6695382"/>
              <a:gd name="connsiteY4" fmla="*/ 2170177 h 2339050"/>
              <a:gd name="connsiteX5" fmla="*/ 6695382 w 6695382"/>
              <a:gd name="connsiteY5" fmla="*/ 2170177 h 2339050"/>
              <a:gd name="connsiteX6" fmla="*/ 6695382 w 6695382"/>
              <a:gd name="connsiteY6" fmla="*/ 2339050 h 2339050"/>
              <a:gd name="connsiteX7" fmla="*/ 5882488 w 6695382"/>
              <a:gd name="connsiteY7" fmla="*/ 2339050 h 2339050"/>
              <a:gd name="connsiteX8" fmla="*/ 2129407 w 6695382"/>
              <a:gd name="connsiteY8" fmla="*/ 2339050 h 2339050"/>
              <a:gd name="connsiteX9" fmla="*/ 2049555 w 6695382"/>
              <a:gd name="connsiteY9" fmla="*/ 2285688 h 2339050"/>
              <a:gd name="connsiteX10" fmla="*/ 2076172 w 6695382"/>
              <a:gd name="connsiteY10" fmla="*/ 2187857 h 2339050"/>
              <a:gd name="connsiteX11" fmla="*/ 2466563 w 6695382"/>
              <a:gd name="connsiteY11" fmla="*/ 1325165 h 2339050"/>
              <a:gd name="connsiteX12" fmla="*/ 1313134 w 6695382"/>
              <a:gd name="connsiteY12" fmla="*/ 177874 h 2339050"/>
              <a:gd name="connsiteX13" fmla="*/ 168578 w 6695382"/>
              <a:gd name="connsiteY13" fmla="*/ 1325165 h 2339050"/>
              <a:gd name="connsiteX14" fmla="*/ 79853 w 6695382"/>
              <a:gd name="connsiteY14" fmla="*/ 1414102 h 2339050"/>
              <a:gd name="connsiteX15" fmla="*/ 0 w 6695382"/>
              <a:gd name="connsiteY15" fmla="*/ 1325165 h 2339050"/>
              <a:gd name="connsiteX16" fmla="*/ 1313134 w 6695382"/>
              <a:gd name="connsiteY16" fmla="*/ 0 h 23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95382" h="2339050">
                <a:moveTo>
                  <a:pt x="1313134" y="0"/>
                </a:moveTo>
                <a:cubicBezTo>
                  <a:pt x="2040682" y="0"/>
                  <a:pt x="2635142" y="595880"/>
                  <a:pt x="2635142" y="1325165"/>
                </a:cubicBezTo>
                <a:cubicBezTo>
                  <a:pt x="2635142" y="1636445"/>
                  <a:pt x="2528671" y="1929938"/>
                  <a:pt x="2333476" y="2170069"/>
                </a:cubicBezTo>
                <a:lnTo>
                  <a:pt x="5882488" y="2170069"/>
                </a:lnTo>
                <a:lnTo>
                  <a:pt x="5882488" y="2170177"/>
                </a:lnTo>
                <a:lnTo>
                  <a:pt x="6695382" y="2170177"/>
                </a:lnTo>
                <a:lnTo>
                  <a:pt x="6695382" y="2339050"/>
                </a:lnTo>
                <a:lnTo>
                  <a:pt x="5882488" y="2339050"/>
                </a:lnTo>
                <a:cubicBezTo>
                  <a:pt x="5882488" y="2339050"/>
                  <a:pt x="5882488" y="2339050"/>
                  <a:pt x="2129407" y="2339050"/>
                </a:cubicBezTo>
                <a:cubicBezTo>
                  <a:pt x="2093917" y="2339050"/>
                  <a:pt x="2067300" y="2321263"/>
                  <a:pt x="2049555" y="2285688"/>
                </a:cubicBezTo>
                <a:cubicBezTo>
                  <a:pt x="2040682" y="2250113"/>
                  <a:pt x="2049555" y="2214538"/>
                  <a:pt x="2076172" y="2187857"/>
                </a:cubicBezTo>
                <a:cubicBezTo>
                  <a:pt x="2324603" y="1974407"/>
                  <a:pt x="2466563" y="1654233"/>
                  <a:pt x="2466563" y="1325165"/>
                </a:cubicBezTo>
                <a:cubicBezTo>
                  <a:pt x="2466563" y="693710"/>
                  <a:pt x="1951957" y="177874"/>
                  <a:pt x="1313134" y="177874"/>
                </a:cubicBezTo>
                <a:cubicBezTo>
                  <a:pt x="683185" y="177874"/>
                  <a:pt x="168578" y="693711"/>
                  <a:pt x="168578" y="1325165"/>
                </a:cubicBezTo>
                <a:cubicBezTo>
                  <a:pt x="168578" y="1378528"/>
                  <a:pt x="133088" y="1414102"/>
                  <a:pt x="79853" y="1414102"/>
                </a:cubicBezTo>
                <a:cubicBezTo>
                  <a:pt x="35490" y="1414102"/>
                  <a:pt x="0" y="1378528"/>
                  <a:pt x="0" y="1325165"/>
                </a:cubicBezTo>
                <a:cubicBezTo>
                  <a:pt x="0" y="595880"/>
                  <a:pt x="585587" y="0"/>
                  <a:pt x="1313134" y="0"/>
                </a:cubicBezTo>
                <a:close/>
              </a:path>
            </a:pathLst>
          </a:cu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sym typeface="+mn-lt"/>
            </a:endParaRPr>
          </a:p>
        </p:txBody>
      </p:sp>
      <p:sp>
        <p:nvSpPr>
          <p:cNvPr id="66" name="TextBox 53"/>
          <p:cNvSpPr txBox="1"/>
          <p:nvPr/>
        </p:nvSpPr>
        <p:spPr>
          <a:xfrm>
            <a:off x="1227953" y="2207212"/>
            <a:ext cx="2775346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600"/>
              </a:lnSpc>
              <a:spcAft>
                <a:spcPts val="80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按照软件需求工程课程的要求，完成了需求规格说明书的各个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Part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的内容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227953" y="1872155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400" spc="0" dirty="0">
                <a:solidFill>
                  <a:srgbClr val="C00000"/>
                </a:solidFill>
                <a:latin typeface="+mj-ea"/>
                <a:ea typeface="+mj-ea"/>
              </a:rPr>
              <a:t>A / </a:t>
            </a:r>
            <a:r>
              <a:rPr lang="zh-CN" altLang="en-US" sz="1400" spc="0" dirty="0">
                <a:solidFill>
                  <a:srgbClr val="C00000"/>
                </a:solidFill>
                <a:latin typeface="+mj-ea"/>
                <a:ea typeface="+mj-ea"/>
              </a:rPr>
              <a:t>需求规格说明书</a:t>
            </a:r>
          </a:p>
        </p:txBody>
      </p:sp>
      <p:sp>
        <p:nvSpPr>
          <p:cNvPr id="68" name="TextBox 53"/>
          <p:cNvSpPr txBox="1"/>
          <p:nvPr/>
        </p:nvSpPr>
        <p:spPr>
          <a:xfrm>
            <a:off x="1227953" y="3538863"/>
            <a:ext cx="2775346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600"/>
              </a:lnSpc>
              <a:spcAft>
                <a:spcPts val="80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由于没有学习过软件系统设计的课程，所以我们主要对照模板来完成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227953" y="3203806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400" spc="0" dirty="0">
                <a:solidFill>
                  <a:srgbClr val="C00000"/>
                </a:solidFill>
                <a:latin typeface="+mj-ea"/>
                <a:ea typeface="+mj-ea"/>
              </a:rPr>
              <a:t>B / </a:t>
            </a:r>
            <a:r>
              <a:rPr lang="zh-CN" altLang="en-US" sz="1400" spc="0" dirty="0">
                <a:solidFill>
                  <a:srgbClr val="C00000"/>
                </a:solidFill>
                <a:latin typeface="+mj-ea"/>
                <a:ea typeface="+mj-ea"/>
              </a:rPr>
              <a:t>系统详细设计说明书</a:t>
            </a:r>
          </a:p>
        </p:txBody>
      </p:sp>
      <p:sp>
        <p:nvSpPr>
          <p:cNvPr id="70" name="TextBox 53"/>
          <p:cNvSpPr txBox="1"/>
          <p:nvPr/>
        </p:nvSpPr>
        <p:spPr>
          <a:xfrm>
            <a:off x="1227953" y="4870514"/>
            <a:ext cx="2775346" cy="27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600"/>
              </a:lnSpc>
              <a:spcAft>
                <a:spcPts val="80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同样根据之前课程的要求来完成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227953" y="4535457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400" spc="0" dirty="0">
                <a:solidFill>
                  <a:srgbClr val="C00000"/>
                </a:solidFill>
                <a:latin typeface="+mj-ea"/>
                <a:ea typeface="+mj-ea"/>
              </a:rPr>
              <a:t>C / </a:t>
            </a:r>
            <a:r>
              <a:rPr lang="zh-CN" altLang="en-US" sz="1400" spc="0" dirty="0">
                <a:solidFill>
                  <a:srgbClr val="C00000"/>
                </a:solidFill>
                <a:latin typeface="+mj-ea"/>
                <a:ea typeface="+mj-ea"/>
              </a:rPr>
              <a:t>系统测试计划及报告</a:t>
            </a:r>
          </a:p>
        </p:txBody>
      </p:sp>
      <p:sp>
        <p:nvSpPr>
          <p:cNvPr id="72" name="椭圆 71"/>
          <p:cNvSpPr/>
          <p:nvPr/>
        </p:nvSpPr>
        <p:spPr>
          <a:xfrm>
            <a:off x="4855203" y="4492605"/>
            <a:ext cx="365120" cy="36512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A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505609" y="4567900"/>
            <a:ext cx="365120" cy="36512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166475" y="4643194"/>
            <a:ext cx="365120" cy="36512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C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9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9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63" grpId="0" animBg="1"/>
          <p:bldP spid="64" grpId="0" animBg="1"/>
          <p:bldP spid="65" grpId="0" animBg="1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 animBg="1"/>
          <p:bldP spid="73" grpId="0" animBg="1"/>
          <p:bldP spid="7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9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9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63" grpId="0" animBg="1"/>
          <p:bldP spid="64" grpId="0" animBg="1"/>
          <p:bldP spid="65" grpId="0" animBg="1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 animBg="1"/>
          <p:bldP spid="73" grpId="0" animBg="1"/>
          <p:bldP spid="74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080337" y="273790"/>
            <a:ext cx="20313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项目完成情况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椭圆 7"/>
          <p:cNvSpPr/>
          <p:nvPr/>
        </p:nvSpPr>
        <p:spPr>
          <a:xfrm>
            <a:off x="1536700" y="1689703"/>
            <a:ext cx="3530600" cy="3530600"/>
          </a:xfrm>
          <a:prstGeom prst="ellipse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53"/>
          <p:cNvSpPr txBox="1"/>
          <p:nvPr/>
        </p:nvSpPr>
        <p:spPr>
          <a:xfrm>
            <a:off x="6816080" y="2348880"/>
            <a:ext cx="4709849" cy="253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个性化的推荐系统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基于用户的浏览历史及旅游路线的具体标签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27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 animBg="1"/>
      <p:bldP spid="8" grpId="1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080337" y="273790"/>
            <a:ext cx="20313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重点项目分析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6"/>
          <p:cNvSpPr/>
          <p:nvPr/>
        </p:nvSpPr>
        <p:spPr bwMode="auto">
          <a:xfrm>
            <a:off x="1509462" y="5350356"/>
            <a:ext cx="764423" cy="93271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Freeform 6"/>
          <p:cNvSpPr/>
          <p:nvPr/>
        </p:nvSpPr>
        <p:spPr bwMode="auto">
          <a:xfrm>
            <a:off x="2273885" y="5213836"/>
            <a:ext cx="764423" cy="229791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Freeform 6"/>
          <p:cNvSpPr/>
          <p:nvPr/>
        </p:nvSpPr>
        <p:spPr bwMode="auto">
          <a:xfrm>
            <a:off x="3038308" y="5117469"/>
            <a:ext cx="764423" cy="326157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Freeform 6"/>
          <p:cNvSpPr/>
          <p:nvPr/>
        </p:nvSpPr>
        <p:spPr bwMode="auto">
          <a:xfrm>
            <a:off x="3802731" y="4948828"/>
            <a:ext cx="764423" cy="494798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Freeform 6"/>
          <p:cNvSpPr/>
          <p:nvPr/>
        </p:nvSpPr>
        <p:spPr bwMode="auto">
          <a:xfrm>
            <a:off x="4567154" y="4804276"/>
            <a:ext cx="764423" cy="639349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Freeform 6"/>
          <p:cNvSpPr/>
          <p:nvPr/>
        </p:nvSpPr>
        <p:spPr bwMode="auto">
          <a:xfrm>
            <a:off x="5331577" y="4643665"/>
            <a:ext cx="764423" cy="799961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Freeform 6"/>
          <p:cNvSpPr/>
          <p:nvPr/>
        </p:nvSpPr>
        <p:spPr bwMode="auto">
          <a:xfrm>
            <a:off x="6096000" y="4531238"/>
            <a:ext cx="764423" cy="912388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Freeform 6"/>
          <p:cNvSpPr/>
          <p:nvPr/>
        </p:nvSpPr>
        <p:spPr bwMode="auto">
          <a:xfrm>
            <a:off x="6860423" y="4274259"/>
            <a:ext cx="764423" cy="1169367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Freeform 6"/>
          <p:cNvSpPr/>
          <p:nvPr/>
        </p:nvSpPr>
        <p:spPr bwMode="auto">
          <a:xfrm>
            <a:off x="7624846" y="4019644"/>
            <a:ext cx="764423" cy="1423982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Freeform 6"/>
          <p:cNvSpPr/>
          <p:nvPr/>
        </p:nvSpPr>
        <p:spPr bwMode="auto">
          <a:xfrm>
            <a:off x="8389269" y="3679997"/>
            <a:ext cx="764423" cy="1763629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Freeform 6"/>
          <p:cNvSpPr/>
          <p:nvPr/>
        </p:nvSpPr>
        <p:spPr bwMode="auto">
          <a:xfrm>
            <a:off x="9153692" y="3326652"/>
            <a:ext cx="764423" cy="2116975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6"/>
          <p:cNvSpPr/>
          <p:nvPr/>
        </p:nvSpPr>
        <p:spPr bwMode="auto">
          <a:xfrm>
            <a:off x="9918115" y="2989367"/>
            <a:ext cx="764423" cy="2454259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任意多边形 19"/>
          <p:cNvSpPr/>
          <p:nvPr/>
        </p:nvSpPr>
        <p:spPr>
          <a:xfrm>
            <a:off x="1530978" y="4284251"/>
            <a:ext cx="718812" cy="867685"/>
          </a:xfrm>
          <a:custGeom>
            <a:avLst/>
            <a:gdLst>
              <a:gd name="connsiteX0" fmla="*/ 229219 w 458437"/>
              <a:gd name="connsiteY0" fmla="*/ 0 h 553384"/>
              <a:gd name="connsiteX1" fmla="*/ 391301 w 458437"/>
              <a:gd name="connsiteY1" fmla="*/ 67136 h 553384"/>
              <a:gd name="connsiteX2" fmla="*/ 391301 w 458437"/>
              <a:gd name="connsiteY2" fmla="*/ 67137 h 553384"/>
              <a:gd name="connsiteX3" fmla="*/ 391301 w 458437"/>
              <a:gd name="connsiteY3" fmla="*/ 391302 h 553384"/>
              <a:gd name="connsiteX4" fmla="*/ 229219 w 458437"/>
              <a:gd name="connsiteY4" fmla="*/ 553384 h 553384"/>
              <a:gd name="connsiteX5" fmla="*/ 67136 w 458437"/>
              <a:gd name="connsiteY5" fmla="*/ 391301 h 553384"/>
              <a:gd name="connsiteX6" fmla="*/ 67136 w 458437"/>
              <a:gd name="connsiteY6" fmla="*/ 67136 h 553384"/>
              <a:gd name="connsiteX7" fmla="*/ 229219 w 458437"/>
              <a:gd name="connsiteY7" fmla="*/ 0 h 55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437" h="553384">
                <a:moveTo>
                  <a:pt x="229219" y="0"/>
                </a:moveTo>
                <a:cubicBezTo>
                  <a:pt x="287881" y="0"/>
                  <a:pt x="346543" y="22378"/>
                  <a:pt x="391301" y="67136"/>
                </a:cubicBezTo>
                <a:lnTo>
                  <a:pt x="391301" y="67137"/>
                </a:lnTo>
                <a:cubicBezTo>
                  <a:pt x="480816" y="156652"/>
                  <a:pt x="480816" y="301786"/>
                  <a:pt x="391301" y="391302"/>
                </a:cubicBezTo>
                <a:lnTo>
                  <a:pt x="229219" y="553384"/>
                </a:lnTo>
                <a:lnTo>
                  <a:pt x="67136" y="391301"/>
                </a:lnTo>
                <a:cubicBezTo>
                  <a:pt x="-22379" y="301786"/>
                  <a:pt x="-22379" y="156652"/>
                  <a:pt x="67136" y="67136"/>
                </a:cubicBezTo>
                <a:cubicBezTo>
                  <a:pt x="111894" y="22378"/>
                  <a:pt x="170556" y="0"/>
                  <a:pt x="229219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62000" rIns="0" bIns="0" rtlCol="0" anchor="t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A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9939634" y="1902541"/>
            <a:ext cx="718812" cy="867684"/>
          </a:xfrm>
          <a:custGeom>
            <a:avLst/>
            <a:gdLst>
              <a:gd name="connsiteX0" fmla="*/ 229219 w 458437"/>
              <a:gd name="connsiteY0" fmla="*/ 0 h 553383"/>
              <a:gd name="connsiteX1" fmla="*/ 391301 w 458437"/>
              <a:gd name="connsiteY1" fmla="*/ 67136 h 553383"/>
              <a:gd name="connsiteX2" fmla="*/ 391300 w 458437"/>
              <a:gd name="connsiteY2" fmla="*/ 67137 h 553383"/>
              <a:gd name="connsiteX3" fmla="*/ 391300 w 458437"/>
              <a:gd name="connsiteY3" fmla="*/ 391302 h 553383"/>
              <a:gd name="connsiteX4" fmla="*/ 229219 w 458437"/>
              <a:gd name="connsiteY4" fmla="*/ 553383 h 553383"/>
              <a:gd name="connsiteX5" fmla="*/ 67137 w 458437"/>
              <a:gd name="connsiteY5" fmla="*/ 391301 h 553383"/>
              <a:gd name="connsiteX6" fmla="*/ 67137 w 458437"/>
              <a:gd name="connsiteY6" fmla="*/ 67136 h 553383"/>
              <a:gd name="connsiteX7" fmla="*/ 229219 w 458437"/>
              <a:gd name="connsiteY7" fmla="*/ 0 h 55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437" h="553383">
                <a:moveTo>
                  <a:pt x="229219" y="0"/>
                </a:moveTo>
                <a:cubicBezTo>
                  <a:pt x="287881" y="0"/>
                  <a:pt x="346543" y="22379"/>
                  <a:pt x="391301" y="67136"/>
                </a:cubicBezTo>
                <a:lnTo>
                  <a:pt x="391300" y="67137"/>
                </a:lnTo>
                <a:cubicBezTo>
                  <a:pt x="480816" y="156653"/>
                  <a:pt x="480816" y="301786"/>
                  <a:pt x="391300" y="391302"/>
                </a:cubicBezTo>
                <a:lnTo>
                  <a:pt x="229219" y="553383"/>
                </a:lnTo>
                <a:lnTo>
                  <a:pt x="67137" y="391301"/>
                </a:lnTo>
                <a:cubicBezTo>
                  <a:pt x="-22379" y="301786"/>
                  <a:pt x="-22379" y="156652"/>
                  <a:pt x="67137" y="67136"/>
                </a:cubicBezTo>
                <a:cubicBezTo>
                  <a:pt x="111895" y="22379"/>
                  <a:pt x="170557" y="0"/>
                  <a:pt x="229219" y="0"/>
                </a:cubicBezTo>
                <a:close/>
              </a:path>
            </a:pathLst>
          </a:custGeom>
          <a:solidFill>
            <a:srgbClr val="37D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62000" rIns="0" bIns="0" rtlCol="0" anchor="t"/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B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38980" y="557627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协同过滤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806932" y="557627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知识图谱</a:t>
            </a:r>
          </a:p>
        </p:txBody>
      </p:sp>
      <p:sp>
        <p:nvSpPr>
          <p:cNvPr id="30" name="TextBox 38"/>
          <p:cNvSpPr txBox="1"/>
          <p:nvPr/>
        </p:nvSpPr>
        <p:spPr>
          <a:xfrm>
            <a:off x="1530977" y="1992120"/>
            <a:ext cx="5084975" cy="283399"/>
          </a:xfrm>
          <a:prstGeom prst="rect">
            <a:avLst/>
          </a:prstGeom>
          <a:noFill/>
        </p:spPr>
        <p:txBody>
          <a:bodyPr wrap="square" lIns="83999" tIns="41999" rIns="83999" bIns="41999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冷启动，数据较小时很难有效果</a:t>
            </a:r>
          </a:p>
        </p:txBody>
      </p:sp>
      <p:sp>
        <p:nvSpPr>
          <p:cNvPr id="31" name="TextBox 39"/>
          <p:cNvSpPr txBox="1"/>
          <p:nvPr/>
        </p:nvSpPr>
        <p:spPr>
          <a:xfrm>
            <a:off x="1530979" y="1642812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A.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协同过滤</a:t>
            </a:r>
          </a:p>
        </p:txBody>
      </p:sp>
      <p:sp>
        <p:nvSpPr>
          <p:cNvPr id="32" name="TextBox 38"/>
          <p:cNvSpPr txBox="1"/>
          <p:nvPr/>
        </p:nvSpPr>
        <p:spPr>
          <a:xfrm>
            <a:off x="1530977" y="3303250"/>
            <a:ext cx="5084975" cy="283399"/>
          </a:xfrm>
          <a:prstGeom prst="rect">
            <a:avLst/>
          </a:prstGeom>
          <a:noFill/>
        </p:spPr>
        <p:txBody>
          <a:bodyPr wrap="square" lIns="83999" tIns="41999" rIns="83999" bIns="41999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虽然同样基于数据，但是与旅游景点含义相关</a:t>
            </a:r>
          </a:p>
        </p:txBody>
      </p:sp>
      <p:sp>
        <p:nvSpPr>
          <p:cNvPr id="35" name="TextBox 39"/>
          <p:cNvSpPr txBox="1"/>
          <p:nvPr/>
        </p:nvSpPr>
        <p:spPr>
          <a:xfrm>
            <a:off x="1530979" y="2953942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基于知识图谱</a:t>
            </a: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7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7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7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7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7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7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17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7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7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7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7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17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98" presetID="2" presetClass="entr" presetSubtype="1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0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01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04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05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107" presetID="2" presetClass="entr" presetSubtype="1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115" presetID="2" presetClass="entr" presetSubtype="1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9" grpId="0"/>
          <p:bldP spid="30" grpId="0"/>
          <p:bldP spid="31" grpId="0"/>
          <p:bldP spid="32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7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7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7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7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7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7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17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7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7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7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7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17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22" presetID="2" presetClass="entr" presetSubtype="1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30" presetID="2" presetClass="entr" presetSubtype="1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4" grpId="0"/>
          <p:bldP spid="27" grpId="0"/>
          <p:bldP spid="28" grpId="0"/>
          <p:bldP spid="29" grpId="0"/>
          <p:bldP spid="30" grpId="0"/>
          <p:bldP spid="31" grpId="0"/>
          <p:bldP spid="32" grpId="0"/>
          <p:bldP spid="3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080337" y="273790"/>
            <a:ext cx="20313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cs typeface="+mn-ea"/>
              </a:rPr>
              <a:t>项目完成情况</a:t>
            </a:r>
            <a:endParaRPr lang="zh-CN" altLang="en-US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432044" y="2153108"/>
            <a:ext cx="3149918" cy="3430448"/>
            <a:chOff x="4432044" y="2153108"/>
            <a:chExt cx="3149918" cy="3430448"/>
          </a:xfrm>
        </p:grpSpPr>
        <p:grpSp>
          <p:nvGrpSpPr>
            <p:cNvPr id="9" name="组合 8"/>
            <p:cNvGrpSpPr/>
            <p:nvPr/>
          </p:nvGrpSpPr>
          <p:grpSpPr>
            <a:xfrm>
              <a:off x="4857836" y="2289427"/>
              <a:ext cx="2724126" cy="2854431"/>
              <a:chOff x="1619274" y="2527552"/>
              <a:chExt cx="4303941" cy="2854431"/>
            </a:xfrm>
          </p:grpSpPr>
          <p:sp>
            <p:nvSpPr>
              <p:cNvPr id="22" name="Line 6"/>
              <p:cNvSpPr>
                <a:spLocks noChangeShapeType="1"/>
              </p:cNvSpPr>
              <p:nvPr/>
            </p:nvSpPr>
            <p:spPr bwMode="auto">
              <a:xfrm>
                <a:off x="1619274" y="2527552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619274" y="2938088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Line 8"/>
              <p:cNvSpPr>
                <a:spLocks noChangeShapeType="1"/>
              </p:cNvSpPr>
              <p:nvPr/>
            </p:nvSpPr>
            <p:spPr bwMode="auto">
              <a:xfrm>
                <a:off x="1619274" y="3338964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Line 9"/>
              <p:cNvSpPr>
                <a:spLocks noChangeShapeType="1"/>
              </p:cNvSpPr>
              <p:nvPr/>
            </p:nvSpPr>
            <p:spPr bwMode="auto">
              <a:xfrm>
                <a:off x="1619274" y="3749500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>
                <a:off x="1619274" y="4160035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>
                <a:off x="1619274" y="4570571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Line 12"/>
              <p:cNvSpPr>
                <a:spLocks noChangeShapeType="1"/>
              </p:cNvSpPr>
              <p:nvPr/>
            </p:nvSpPr>
            <p:spPr bwMode="auto">
              <a:xfrm>
                <a:off x="1619274" y="4971448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>
                <a:off x="1619274" y="5381983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" name="TextBox 94"/>
            <p:cNvSpPr txBox="1"/>
            <p:nvPr/>
          </p:nvSpPr>
          <p:spPr>
            <a:xfrm>
              <a:off x="4617992" y="5007538"/>
              <a:ext cx="254598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TextBox 95"/>
            <p:cNvSpPr txBox="1"/>
            <p:nvPr/>
          </p:nvSpPr>
          <p:spPr>
            <a:xfrm>
              <a:off x="4432044" y="4599765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>
                  <a:solidFill>
                    <a:schemeClr val="bg1">
                      <a:lumMod val="65000"/>
                    </a:schemeClr>
                  </a:solidFill>
                </a:rPr>
                <a:t>100</a:t>
              </a:r>
              <a:endParaRPr lang="zh-CN" altLang="en-US" sz="12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4432044" y="4191988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200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97"/>
            <p:cNvSpPr txBox="1"/>
            <p:nvPr/>
          </p:nvSpPr>
          <p:spPr>
            <a:xfrm>
              <a:off x="4432044" y="3784212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300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TextBox 98"/>
            <p:cNvSpPr txBox="1"/>
            <p:nvPr/>
          </p:nvSpPr>
          <p:spPr>
            <a:xfrm>
              <a:off x="4432044" y="3376435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>
                  <a:solidFill>
                    <a:schemeClr val="bg1">
                      <a:lumMod val="65000"/>
                    </a:schemeClr>
                  </a:solidFill>
                </a:rPr>
                <a:t>400</a:t>
              </a:r>
              <a:endParaRPr lang="zh-CN" altLang="en-US" sz="12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TextBox 99"/>
            <p:cNvSpPr txBox="1"/>
            <p:nvPr/>
          </p:nvSpPr>
          <p:spPr>
            <a:xfrm>
              <a:off x="4432044" y="2968660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500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TextBox 100"/>
            <p:cNvSpPr txBox="1"/>
            <p:nvPr/>
          </p:nvSpPr>
          <p:spPr>
            <a:xfrm>
              <a:off x="4432044" y="2560883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600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TextBox 101"/>
            <p:cNvSpPr txBox="1"/>
            <p:nvPr/>
          </p:nvSpPr>
          <p:spPr>
            <a:xfrm>
              <a:off x="4432044" y="2153108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700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02"/>
            <p:cNvSpPr txBox="1"/>
            <p:nvPr/>
          </p:nvSpPr>
          <p:spPr>
            <a:xfrm>
              <a:off x="5004723" y="5291168"/>
              <a:ext cx="4780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100</a:t>
              </a:r>
              <a:endPara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9" name="TextBox 103"/>
            <p:cNvSpPr txBox="1"/>
            <p:nvPr/>
          </p:nvSpPr>
          <p:spPr>
            <a:xfrm>
              <a:off x="5636631" y="5291168"/>
              <a:ext cx="4780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500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0" name="TextBox 104"/>
            <p:cNvSpPr txBox="1"/>
            <p:nvPr/>
          </p:nvSpPr>
          <p:spPr>
            <a:xfrm>
              <a:off x="6268539" y="5291168"/>
              <a:ext cx="57579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1000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TextBox 105"/>
            <p:cNvSpPr txBox="1"/>
            <p:nvPr/>
          </p:nvSpPr>
          <p:spPr>
            <a:xfrm>
              <a:off x="6900446" y="5291168"/>
              <a:ext cx="57579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2000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41083" y="2153108"/>
            <a:ext cx="3149918" cy="3430448"/>
            <a:chOff x="1041083" y="2153108"/>
            <a:chExt cx="3149918" cy="3430448"/>
          </a:xfrm>
        </p:grpSpPr>
        <p:grpSp>
          <p:nvGrpSpPr>
            <p:cNvPr id="36" name="组合 35"/>
            <p:cNvGrpSpPr/>
            <p:nvPr/>
          </p:nvGrpSpPr>
          <p:grpSpPr>
            <a:xfrm>
              <a:off x="1466875" y="2289427"/>
              <a:ext cx="2724126" cy="2854431"/>
              <a:chOff x="1619274" y="2527552"/>
              <a:chExt cx="4303941" cy="2854431"/>
            </a:xfrm>
          </p:grpSpPr>
          <p:sp>
            <p:nvSpPr>
              <p:cNvPr id="50" name="Line 6"/>
              <p:cNvSpPr>
                <a:spLocks noChangeShapeType="1"/>
              </p:cNvSpPr>
              <p:nvPr/>
            </p:nvSpPr>
            <p:spPr bwMode="auto">
              <a:xfrm>
                <a:off x="1619274" y="2527552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7"/>
              <p:cNvSpPr>
                <a:spLocks noChangeShapeType="1"/>
              </p:cNvSpPr>
              <p:nvPr/>
            </p:nvSpPr>
            <p:spPr bwMode="auto">
              <a:xfrm>
                <a:off x="1619274" y="2938088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"/>
              <p:cNvSpPr>
                <a:spLocks noChangeShapeType="1"/>
              </p:cNvSpPr>
              <p:nvPr/>
            </p:nvSpPr>
            <p:spPr bwMode="auto">
              <a:xfrm>
                <a:off x="1619274" y="3338964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Line 9"/>
              <p:cNvSpPr>
                <a:spLocks noChangeShapeType="1"/>
              </p:cNvSpPr>
              <p:nvPr/>
            </p:nvSpPr>
            <p:spPr bwMode="auto">
              <a:xfrm>
                <a:off x="1619274" y="3749500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Line 10"/>
              <p:cNvSpPr>
                <a:spLocks noChangeShapeType="1"/>
              </p:cNvSpPr>
              <p:nvPr/>
            </p:nvSpPr>
            <p:spPr bwMode="auto">
              <a:xfrm>
                <a:off x="1619274" y="4160035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Line 11"/>
              <p:cNvSpPr>
                <a:spLocks noChangeShapeType="1"/>
              </p:cNvSpPr>
              <p:nvPr/>
            </p:nvSpPr>
            <p:spPr bwMode="auto">
              <a:xfrm>
                <a:off x="1619274" y="4570571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Line 12"/>
              <p:cNvSpPr>
                <a:spLocks noChangeShapeType="1"/>
              </p:cNvSpPr>
              <p:nvPr/>
            </p:nvSpPr>
            <p:spPr bwMode="auto">
              <a:xfrm>
                <a:off x="1619274" y="4971448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>
                <a:off x="1619274" y="5381983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8" name="TextBox 94"/>
            <p:cNvSpPr txBox="1"/>
            <p:nvPr/>
          </p:nvSpPr>
          <p:spPr>
            <a:xfrm>
              <a:off x="1227031" y="5007538"/>
              <a:ext cx="254598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TextBox 95"/>
            <p:cNvSpPr txBox="1"/>
            <p:nvPr/>
          </p:nvSpPr>
          <p:spPr>
            <a:xfrm>
              <a:off x="1041083" y="4599765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100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1041083" y="4191988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200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1" name="TextBox 97"/>
            <p:cNvSpPr txBox="1"/>
            <p:nvPr/>
          </p:nvSpPr>
          <p:spPr>
            <a:xfrm>
              <a:off x="1041083" y="3784212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300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2" name="TextBox 98"/>
            <p:cNvSpPr txBox="1"/>
            <p:nvPr/>
          </p:nvSpPr>
          <p:spPr>
            <a:xfrm>
              <a:off x="1041083" y="3376435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400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3" name="TextBox 99"/>
            <p:cNvSpPr txBox="1"/>
            <p:nvPr/>
          </p:nvSpPr>
          <p:spPr>
            <a:xfrm>
              <a:off x="1041083" y="2968660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500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4" name="TextBox 100"/>
            <p:cNvSpPr txBox="1"/>
            <p:nvPr/>
          </p:nvSpPr>
          <p:spPr>
            <a:xfrm>
              <a:off x="1041083" y="2560883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600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101"/>
            <p:cNvSpPr txBox="1"/>
            <p:nvPr/>
          </p:nvSpPr>
          <p:spPr>
            <a:xfrm>
              <a:off x="1041083" y="2153108"/>
              <a:ext cx="424517" cy="269484"/>
            </a:xfrm>
            <a:prstGeom prst="rect">
              <a:avLst/>
            </a:prstGeom>
            <a:noFill/>
          </p:spPr>
          <p:txBody>
            <a:bodyPr wrap="none" lIns="83999" tIns="41999" rIns="83999" bIns="41999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700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102"/>
            <p:cNvSpPr txBox="1"/>
            <p:nvPr/>
          </p:nvSpPr>
          <p:spPr>
            <a:xfrm>
              <a:off x="1613762" y="5291168"/>
              <a:ext cx="4780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100</a:t>
              </a:r>
              <a:endPara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7" name="TextBox 103"/>
            <p:cNvSpPr txBox="1"/>
            <p:nvPr/>
          </p:nvSpPr>
          <p:spPr>
            <a:xfrm>
              <a:off x="2245670" y="5291168"/>
              <a:ext cx="4780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500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8" name="TextBox 104"/>
            <p:cNvSpPr txBox="1"/>
            <p:nvPr/>
          </p:nvSpPr>
          <p:spPr>
            <a:xfrm>
              <a:off x="2877578" y="5291168"/>
              <a:ext cx="57579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1000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9" name="TextBox 105"/>
            <p:cNvSpPr txBox="1"/>
            <p:nvPr/>
          </p:nvSpPr>
          <p:spPr>
            <a:xfrm>
              <a:off x="3509485" y="5291168"/>
              <a:ext cx="57579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2000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8" name="Rectangle 15"/>
          <p:cNvSpPr>
            <a:spLocks noChangeArrowheads="1"/>
          </p:cNvSpPr>
          <p:nvPr/>
        </p:nvSpPr>
        <p:spPr bwMode="auto">
          <a:xfrm>
            <a:off x="3700415" y="2626359"/>
            <a:ext cx="136230" cy="25175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Rectangle 17"/>
          <p:cNvSpPr>
            <a:spLocks noChangeArrowheads="1"/>
          </p:cNvSpPr>
          <p:nvPr/>
        </p:nvSpPr>
        <p:spPr bwMode="auto">
          <a:xfrm>
            <a:off x="3067725" y="3343094"/>
            <a:ext cx="137796" cy="18007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20"/>
          <p:cNvSpPr>
            <a:spLocks noChangeArrowheads="1"/>
          </p:cNvSpPr>
          <p:nvPr/>
        </p:nvSpPr>
        <p:spPr bwMode="auto">
          <a:xfrm>
            <a:off x="2438166" y="3679656"/>
            <a:ext cx="153454" cy="14642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Rectangle 22"/>
          <p:cNvSpPr>
            <a:spLocks noChangeArrowheads="1"/>
          </p:cNvSpPr>
          <p:nvPr/>
        </p:nvSpPr>
        <p:spPr bwMode="auto">
          <a:xfrm>
            <a:off x="1803909" y="4037654"/>
            <a:ext cx="137796" cy="11062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Box 108"/>
          <p:cNvSpPr txBox="1"/>
          <p:nvPr/>
        </p:nvSpPr>
        <p:spPr>
          <a:xfrm>
            <a:off x="1610840" y="3608434"/>
            <a:ext cx="525506" cy="331040"/>
          </a:xfrm>
          <a:prstGeom prst="rect">
            <a:avLst/>
          </a:prstGeom>
          <a:noFill/>
          <a:ln w="9525">
            <a:noFill/>
          </a:ln>
        </p:spPr>
        <p:txBody>
          <a:bodyPr wrap="none" lIns="83999" tIns="41999" rIns="83999" bIns="41999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290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3" name="TextBox 108"/>
          <p:cNvSpPr txBox="1"/>
          <p:nvPr/>
        </p:nvSpPr>
        <p:spPr>
          <a:xfrm>
            <a:off x="2229940" y="3308443"/>
            <a:ext cx="549551" cy="331040"/>
          </a:xfrm>
          <a:prstGeom prst="rect">
            <a:avLst/>
          </a:prstGeom>
          <a:noFill/>
        </p:spPr>
        <p:txBody>
          <a:bodyPr wrap="none" lIns="83999" tIns="41999" rIns="83999" bIns="41999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320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4" name="TextBox 108"/>
          <p:cNvSpPr txBox="1"/>
          <p:nvPr/>
        </p:nvSpPr>
        <p:spPr>
          <a:xfrm>
            <a:off x="2868553" y="2781514"/>
            <a:ext cx="525506" cy="331040"/>
          </a:xfrm>
          <a:prstGeom prst="rect">
            <a:avLst/>
          </a:prstGeom>
          <a:noFill/>
        </p:spPr>
        <p:txBody>
          <a:bodyPr wrap="none" lIns="83999" tIns="41999" rIns="83999" bIns="41999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450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5" name="TextBox 108"/>
          <p:cNvSpPr txBox="1"/>
          <p:nvPr/>
        </p:nvSpPr>
        <p:spPr>
          <a:xfrm>
            <a:off x="3505778" y="2296233"/>
            <a:ext cx="525506" cy="331040"/>
          </a:xfrm>
          <a:prstGeom prst="rect">
            <a:avLst/>
          </a:prstGeom>
          <a:noFill/>
        </p:spPr>
        <p:txBody>
          <a:bodyPr wrap="none" lIns="83999" tIns="41999" rIns="83999" bIns="41999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610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6" name="Rectangle 15"/>
          <p:cNvSpPr>
            <a:spLocks noChangeArrowheads="1"/>
          </p:cNvSpPr>
          <p:nvPr/>
        </p:nvSpPr>
        <p:spPr bwMode="auto">
          <a:xfrm>
            <a:off x="7091376" y="3406265"/>
            <a:ext cx="99790" cy="17375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Rectangle 17"/>
          <p:cNvSpPr>
            <a:spLocks noChangeArrowheads="1"/>
          </p:cNvSpPr>
          <p:nvPr/>
        </p:nvSpPr>
        <p:spPr bwMode="auto">
          <a:xfrm>
            <a:off x="6458686" y="3343094"/>
            <a:ext cx="137796" cy="18007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20"/>
          <p:cNvSpPr>
            <a:spLocks noChangeArrowheads="1"/>
          </p:cNvSpPr>
          <p:nvPr/>
        </p:nvSpPr>
        <p:spPr bwMode="auto">
          <a:xfrm>
            <a:off x="5821631" y="3438262"/>
            <a:ext cx="142162" cy="17055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Rectangle 22"/>
          <p:cNvSpPr>
            <a:spLocks noChangeArrowheads="1"/>
          </p:cNvSpPr>
          <p:nvPr/>
        </p:nvSpPr>
        <p:spPr bwMode="auto">
          <a:xfrm>
            <a:off x="5194869" y="3110499"/>
            <a:ext cx="137797" cy="20333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108"/>
          <p:cNvSpPr txBox="1"/>
          <p:nvPr/>
        </p:nvSpPr>
        <p:spPr>
          <a:xfrm>
            <a:off x="5001801" y="2754134"/>
            <a:ext cx="525506" cy="331040"/>
          </a:xfrm>
          <a:prstGeom prst="rect">
            <a:avLst/>
          </a:prstGeom>
          <a:noFill/>
        </p:spPr>
        <p:txBody>
          <a:bodyPr wrap="none" lIns="83999" tIns="41999" rIns="83999" bIns="41999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500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71" name="TextBox 108"/>
          <p:cNvSpPr txBox="1"/>
          <p:nvPr/>
        </p:nvSpPr>
        <p:spPr>
          <a:xfrm>
            <a:off x="5627055" y="3075224"/>
            <a:ext cx="537240" cy="331040"/>
          </a:xfrm>
          <a:prstGeom prst="rect">
            <a:avLst/>
          </a:prstGeom>
          <a:noFill/>
        </p:spPr>
        <p:txBody>
          <a:bodyPr wrap="none" lIns="83999" tIns="41999" rIns="83999" bIns="41999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410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72" name="TextBox 108"/>
          <p:cNvSpPr txBox="1"/>
          <p:nvPr/>
        </p:nvSpPr>
        <p:spPr>
          <a:xfrm>
            <a:off x="6259514" y="2783682"/>
            <a:ext cx="525506" cy="331040"/>
          </a:xfrm>
          <a:prstGeom prst="rect">
            <a:avLst/>
          </a:prstGeom>
          <a:noFill/>
        </p:spPr>
        <p:txBody>
          <a:bodyPr wrap="none" lIns="83999" tIns="41999" rIns="83999" bIns="41999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450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73" name="TextBox 108"/>
          <p:cNvSpPr txBox="1"/>
          <p:nvPr/>
        </p:nvSpPr>
        <p:spPr>
          <a:xfrm>
            <a:off x="6856894" y="3019644"/>
            <a:ext cx="549551" cy="331040"/>
          </a:xfrm>
          <a:prstGeom prst="rect">
            <a:avLst/>
          </a:prstGeom>
          <a:noFill/>
        </p:spPr>
        <p:txBody>
          <a:bodyPr wrap="none" lIns="83999" tIns="41999" rIns="83999" bIns="41999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430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631197" y="330844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数量比较分析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985100" y="157651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协同过滤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376061" y="157651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知识图谱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8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6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400"/>
                            </p:stCondLst>
                            <p:childTnLst>
                              <p:par>
                                <p:cTn id="10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6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75" grpId="0"/>
      <p:bldP spid="76" grpId="0"/>
      <p:bldP spid="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 bwMode="auto"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 bwMode="auto"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 bwMode="auto"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 bwMode="auto"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2381251" y="2476500"/>
            <a:ext cx="1925527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1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14" name="同侧圆角矩形 13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6730998" y="2730777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1EF6DF"/>
                  </a:solidFill>
                  <a:latin typeface="+mj-ea"/>
                  <a:ea typeface="+mj-ea"/>
                </a:rPr>
                <a:t>项目成果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30998" y="3561774"/>
              <a:ext cx="3331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PROJECT RESULTS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080340" y="27379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项目开发计划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09C014A-C6CF-1040-A3A4-7FE96199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268760"/>
            <a:ext cx="4759300" cy="530059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080340" y="27379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项目开发计划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01B8CE3-CD11-D141-ADCF-BBB54B50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2" y="1988840"/>
            <a:ext cx="5613400" cy="3898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1F78D8-5A2A-0B43-A03E-BA2105C7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1122436"/>
            <a:ext cx="4524350" cy="563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326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926450" y="273790"/>
            <a:ext cx="233910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需求规格说明书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940493" y="1980848"/>
            <a:ext cx="768033" cy="765725"/>
          </a:xfrm>
          <a:prstGeom prst="ellipse">
            <a:avLst/>
          </a:prstGeom>
          <a:solidFill>
            <a:srgbClr val="37DF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A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478865" y="1980848"/>
            <a:ext cx="770339" cy="765725"/>
          </a:xfrm>
          <a:prstGeom prst="ellipse">
            <a:avLst/>
          </a:prstGeom>
          <a:solidFill>
            <a:srgbClr val="1EF6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B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7249203" y="3311642"/>
            <a:ext cx="772646" cy="770338"/>
          </a:xfrm>
          <a:prstGeom prst="ellipse">
            <a:avLst/>
          </a:prstGeom>
          <a:solidFill>
            <a:srgbClr val="39BD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C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4170155" y="3311642"/>
            <a:ext cx="770339" cy="770338"/>
          </a:xfrm>
          <a:prstGeom prst="ellipse">
            <a:avLst/>
          </a:prstGeom>
          <a:solidFill>
            <a:srgbClr val="1EF6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F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4940493" y="4651661"/>
            <a:ext cx="768033" cy="770338"/>
          </a:xfrm>
          <a:prstGeom prst="ellipse">
            <a:avLst/>
          </a:prstGeom>
          <a:solidFill>
            <a:srgbClr val="39BD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6478865" y="4651661"/>
            <a:ext cx="770339" cy="770338"/>
          </a:xfrm>
          <a:prstGeom prst="ellipse">
            <a:avLst/>
          </a:prstGeom>
          <a:solidFill>
            <a:srgbClr val="37DF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D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5567522" y="3170792"/>
            <a:ext cx="1056959" cy="1056652"/>
          </a:xfrm>
          <a:custGeom>
            <a:avLst/>
            <a:gdLst>
              <a:gd name="T0" fmla="*/ 1243 w 1456"/>
              <a:gd name="T1" fmla="*/ 213 h 1456"/>
              <a:gd name="T2" fmla="*/ 1243 w 1456"/>
              <a:gd name="T3" fmla="*/ 1243 h 1456"/>
              <a:gd name="T4" fmla="*/ 213 w 1456"/>
              <a:gd name="T5" fmla="*/ 1243 h 1456"/>
              <a:gd name="T6" fmla="*/ 213 w 1456"/>
              <a:gd name="T7" fmla="*/ 213 h 1456"/>
              <a:gd name="T8" fmla="*/ 1200 w 1456"/>
              <a:gd name="T9" fmla="*/ 256 h 1456"/>
              <a:gd name="T10" fmla="*/ 1020 w 1456"/>
              <a:gd name="T11" fmla="*/ 220 h 1456"/>
              <a:gd name="T12" fmla="*/ 1318 w 1456"/>
              <a:gd name="T13" fmla="*/ 414 h 1456"/>
              <a:gd name="T14" fmla="*/ 1395 w 1456"/>
              <a:gd name="T15" fmla="*/ 698 h 1456"/>
              <a:gd name="T16" fmla="*/ 1109 w 1456"/>
              <a:gd name="T17" fmla="*/ 475 h 1456"/>
              <a:gd name="T18" fmla="*/ 1395 w 1456"/>
              <a:gd name="T19" fmla="*/ 698 h 1456"/>
              <a:gd name="T20" fmla="*/ 1319 w 1456"/>
              <a:gd name="T21" fmla="*/ 1039 h 1456"/>
              <a:gd name="T22" fmla="*/ 1020 w 1456"/>
              <a:gd name="T23" fmla="*/ 1236 h 1456"/>
              <a:gd name="T24" fmla="*/ 1200 w 1456"/>
              <a:gd name="T25" fmla="*/ 1200 h 1456"/>
              <a:gd name="T26" fmla="*/ 1395 w 1456"/>
              <a:gd name="T27" fmla="*/ 758 h 1456"/>
              <a:gd name="T28" fmla="*/ 1109 w 1456"/>
              <a:gd name="T29" fmla="*/ 979 h 1456"/>
              <a:gd name="T30" fmla="*/ 256 w 1456"/>
              <a:gd name="T31" fmla="*/ 1200 h 1456"/>
              <a:gd name="T32" fmla="*/ 436 w 1456"/>
              <a:gd name="T33" fmla="*/ 1236 h 1456"/>
              <a:gd name="T34" fmla="*/ 137 w 1456"/>
              <a:gd name="T35" fmla="*/ 1039 h 1456"/>
              <a:gd name="T36" fmla="*/ 61 w 1456"/>
              <a:gd name="T37" fmla="*/ 758 h 1456"/>
              <a:gd name="T38" fmla="*/ 347 w 1456"/>
              <a:gd name="T39" fmla="*/ 979 h 1456"/>
              <a:gd name="T40" fmla="*/ 61 w 1456"/>
              <a:gd name="T41" fmla="*/ 758 h 1456"/>
              <a:gd name="T42" fmla="*/ 138 w 1456"/>
              <a:gd name="T43" fmla="*/ 414 h 1456"/>
              <a:gd name="T44" fmla="*/ 436 w 1456"/>
              <a:gd name="T45" fmla="*/ 220 h 1456"/>
              <a:gd name="T46" fmla="*/ 256 w 1456"/>
              <a:gd name="T47" fmla="*/ 256 h 1456"/>
              <a:gd name="T48" fmla="*/ 61 w 1456"/>
              <a:gd name="T49" fmla="*/ 698 h 1456"/>
              <a:gd name="T50" fmla="*/ 347 w 1456"/>
              <a:gd name="T51" fmla="*/ 475 h 1456"/>
              <a:gd name="T52" fmla="*/ 383 w 1456"/>
              <a:gd name="T53" fmla="*/ 698 h 1456"/>
              <a:gd name="T54" fmla="*/ 698 w 1456"/>
              <a:gd name="T55" fmla="*/ 475 h 1456"/>
              <a:gd name="T56" fmla="*/ 383 w 1456"/>
              <a:gd name="T57" fmla="*/ 698 h 1456"/>
              <a:gd name="T58" fmla="*/ 1073 w 1456"/>
              <a:gd name="T59" fmla="*/ 698 h 1456"/>
              <a:gd name="T60" fmla="*/ 758 w 1456"/>
              <a:gd name="T61" fmla="*/ 475 h 1456"/>
              <a:gd name="T62" fmla="*/ 1073 w 1456"/>
              <a:gd name="T63" fmla="*/ 758 h 1456"/>
              <a:gd name="T64" fmla="*/ 758 w 1456"/>
              <a:gd name="T65" fmla="*/ 979 h 1456"/>
              <a:gd name="T66" fmla="*/ 1073 w 1456"/>
              <a:gd name="T67" fmla="*/ 758 h 1456"/>
              <a:gd name="T68" fmla="*/ 383 w 1456"/>
              <a:gd name="T69" fmla="*/ 758 h 1456"/>
              <a:gd name="T70" fmla="*/ 698 w 1456"/>
              <a:gd name="T71" fmla="*/ 979 h 1456"/>
              <a:gd name="T72" fmla="*/ 967 w 1456"/>
              <a:gd name="T73" fmla="*/ 249 h 1456"/>
              <a:gd name="T74" fmla="*/ 758 w 1456"/>
              <a:gd name="T75" fmla="*/ 414 h 1456"/>
              <a:gd name="T76" fmla="*/ 967 w 1456"/>
              <a:gd name="T77" fmla="*/ 249 h 1456"/>
              <a:gd name="T78" fmla="*/ 1033 w 1456"/>
              <a:gd name="T79" fmla="*/ 1039 h 1456"/>
              <a:gd name="T80" fmla="*/ 758 w 1456"/>
              <a:gd name="T81" fmla="*/ 1393 h 1456"/>
              <a:gd name="T82" fmla="*/ 489 w 1456"/>
              <a:gd name="T83" fmla="*/ 1207 h 1456"/>
              <a:gd name="T84" fmla="*/ 698 w 1456"/>
              <a:gd name="T85" fmla="*/ 1039 h 1456"/>
              <a:gd name="T86" fmla="*/ 489 w 1456"/>
              <a:gd name="T87" fmla="*/ 1207 h 1456"/>
              <a:gd name="T88" fmla="*/ 423 w 1456"/>
              <a:gd name="T89" fmla="*/ 414 h 1456"/>
              <a:gd name="T90" fmla="*/ 698 w 1456"/>
              <a:gd name="T91" fmla="*/ 63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56" h="1456">
                <a:moveTo>
                  <a:pt x="728" y="0"/>
                </a:moveTo>
                <a:cubicBezTo>
                  <a:pt x="929" y="0"/>
                  <a:pt x="1111" y="81"/>
                  <a:pt x="1243" y="213"/>
                </a:cubicBezTo>
                <a:cubicBezTo>
                  <a:pt x="1375" y="345"/>
                  <a:pt x="1456" y="527"/>
                  <a:pt x="1456" y="728"/>
                </a:cubicBezTo>
                <a:cubicBezTo>
                  <a:pt x="1456" y="929"/>
                  <a:pt x="1375" y="1111"/>
                  <a:pt x="1243" y="1243"/>
                </a:cubicBezTo>
                <a:cubicBezTo>
                  <a:pt x="1111" y="1375"/>
                  <a:pt x="929" y="1456"/>
                  <a:pt x="728" y="1456"/>
                </a:cubicBezTo>
                <a:cubicBezTo>
                  <a:pt x="527" y="1456"/>
                  <a:pt x="345" y="1375"/>
                  <a:pt x="213" y="1243"/>
                </a:cubicBezTo>
                <a:cubicBezTo>
                  <a:pt x="81" y="1111"/>
                  <a:pt x="0" y="929"/>
                  <a:pt x="0" y="728"/>
                </a:cubicBezTo>
                <a:cubicBezTo>
                  <a:pt x="0" y="527"/>
                  <a:pt x="81" y="345"/>
                  <a:pt x="213" y="213"/>
                </a:cubicBezTo>
                <a:cubicBezTo>
                  <a:pt x="345" y="81"/>
                  <a:pt x="527" y="0"/>
                  <a:pt x="728" y="0"/>
                </a:cubicBezTo>
                <a:close/>
                <a:moveTo>
                  <a:pt x="1200" y="256"/>
                </a:moveTo>
                <a:cubicBezTo>
                  <a:pt x="1124" y="180"/>
                  <a:pt x="1030" y="122"/>
                  <a:pt x="925" y="89"/>
                </a:cubicBezTo>
                <a:cubicBezTo>
                  <a:pt x="960" y="124"/>
                  <a:pt x="992" y="169"/>
                  <a:pt x="1020" y="220"/>
                </a:cubicBezTo>
                <a:cubicBezTo>
                  <a:pt x="1050" y="277"/>
                  <a:pt x="1076" y="342"/>
                  <a:pt x="1095" y="414"/>
                </a:cubicBezTo>
                <a:cubicBezTo>
                  <a:pt x="1318" y="414"/>
                  <a:pt x="1318" y="414"/>
                  <a:pt x="1318" y="414"/>
                </a:cubicBezTo>
                <a:cubicBezTo>
                  <a:pt x="1287" y="356"/>
                  <a:pt x="1247" y="302"/>
                  <a:pt x="1200" y="256"/>
                </a:cubicBezTo>
                <a:close/>
                <a:moveTo>
                  <a:pt x="1395" y="698"/>
                </a:moveTo>
                <a:cubicBezTo>
                  <a:pt x="1392" y="619"/>
                  <a:pt x="1375" y="544"/>
                  <a:pt x="1346" y="475"/>
                </a:cubicBezTo>
                <a:cubicBezTo>
                  <a:pt x="1109" y="475"/>
                  <a:pt x="1109" y="475"/>
                  <a:pt x="1109" y="475"/>
                </a:cubicBezTo>
                <a:cubicBezTo>
                  <a:pt x="1123" y="545"/>
                  <a:pt x="1131" y="620"/>
                  <a:pt x="1133" y="698"/>
                </a:cubicBezTo>
                <a:cubicBezTo>
                  <a:pt x="1395" y="698"/>
                  <a:pt x="1395" y="698"/>
                  <a:pt x="1395" y="698"/>
                </a:cubicBezTo>
                <a:close/>
                <a:moveTo>
                  <a:pt x="1200" y="1200"/>
                </a:moveTo>
                <a:cubicBezTo>
                  <a:pt x="1248" y="1153"/>
                  <a:pt x="1288" y="1099"/>
                  <a:pt x="1319" y="1039"/>
                </a:cubicBezTo>
                <a:cubicBezTo>
                  <a:pt x="1095" y="1039"/>
                  <a:pt x="1095" y="1039"/>
                  <a:pt x="1095" y="1039"/>
                </a:cubicBezTo>
                <a:cubicBezTo>
                  <a:pt x="1076" y="1112"/>
                  <a:pt x="1051" y="1179"/>
                  <a:pt x="1020" y="1236"/>
                </a:cubicBezTo>
                <a:cubicBezTo>
                  <a:pt x="992" y="1287"/>
                  <a:pt x="960" y="1332"/>
                  <a:pt x="925" y="1367"/>
                </a:cubicBezTo>
                <a:cubicBezTo>
                  <a:pt x="1030" y="1334"/>
                  <a:pt x="1124" y="1276"/>
                  <a:pt x="1200" y="1200"/>
                </a:cubicBezTo>
                <a:close/>
                <a:moveTo>
                  <a:pt x="1347" y="979"/>
                </a:moveTo>
                <a:cubicBezTo>
                  <a:pt x="1375" y="910"/>
                  <a:pt x="1392" y="836"/>
                  <a:pt x="1395" y="758"/>
                </a:cubicBezTo>
                <a:cubicBezTo>
                  <a:pt x="1133" y="758"/>
                  <a:pt x="1133" y="758"/>
                  <a:pt x="1133" y="758"/>
                </a:cubicBezTo>
                <a:cubicBezTo>
                  <a:pt x="1131" y="835"/>
                  <a:pt x="1123" y="909"/>
                  <a:pt x="1109" y="979"/>
                </a:cubicBezTo>
                <a:cubicBezTo>
                  <a:pt x="1347" y="979"/>
                  <a:pt x="1347" y="979"/>
                  <a:pt x="1347" y="979"/>
                </a:cubicBezTo>
                <a:close/>
                <a:moveTo>
                  <a:pt x="256" y="1200"/>
                </a:moveTo>
                <a:cubicBezTo>
                  <a:pt x="332" y="1276"/>
                  <a:pt x="426" y="1334"/>
                  <a:pt x="531" y="1367"/>
                </a:cubicBezTo>
                <a:cubicBezTo>
                  <a:pt x="496" y="1332"/>
                  <a:pt x="464" y="1287"/>
                  <a:pt x="436" y="1236"/>
                </a:cubicBezTo>
                <a:cubicBezTo>
                  <a:pt x="405" y="1179"/>
                  <a:pt x="380" y="1112"/>
                  <a:pt x="361" y="1039"/>
                </a:cubicBezTo>
                <a:cubicBezTo>
                  <a:pt x="137" y="1039"/>
                  <a:pt x="137" y="1039"/>
                  <a:pt x="137" y="1039"/>
                </a:cubicBezTo>
                <a:cubicBezTo>
                  <a:pt x="168" y="1099"/>
                  <a:pt x="208" y="1153"/>
                  <a:pt x="256" y="1200"/>
                </a:cubicBezTo>
                <a:close/>
                <a:moveTo>
                  <a:pt x="61" y="758"/>
                </a:moveTo>
                <a:cubicBezTo>
                  <a:pt x="64" y="836"/>
                  <a:pt x="81" y="910"/>
                  <a:pt x="109" y="979"/>
                </a:cubicBezTo>
                <a:cubicBezTo>
                  <a:pt x="347" y="979"/>
                  <a:pt x="347" y="979"/>
                  <a:pt x="347" y="979"/>
                </a:cubicBezTo>
                <a:cubicBezTo>
                  <a:pt x="333" y="909"/>
                  <a:pt x="324" y="835"/>
                  <a:pt x="323" y="758"/>
                </a:cubicBezTo>
                <a:cubicBezTo>
                  <a:pt x="61" y="758"/>
                  <a:pt x="61" y="758"/>
                  <a:pt x="61" y="758"/>
                </a:cubicBezTo>
                <a:close/>
                <a:moveTo>
                  <a:pt x="256" y="256"/>
                </a:moveTo>
                <a:cubicBezTo>
                  <a:pt x="209" y="302"/>
                  <a:pt x="169" y="356"/>
                  <a:pt x="138" y="414"/>
                </a:cubicBezTo>
                <a:cubicBezTo>
                  <a:pt x="361" y="414"/>
                  <a:pt x="361" y="414"/>
                  <a:pt x="361" y="414"/>
                </a:cubicBezTo>
                <a:cubicBezTo>
                  <a:pt x="380" y="342"/>
                  <a:pt x="406" y="277"/>
                  <a:pt x="436" y="220"/>
                </a:cubicBezTo>
                <a:cubicBezTo>
                  <a:pt x="464" y="169"/>
                  <a:pt x="496" y="124"/>
                  <a:pt x="531" y="89"/>
                </a:cubicBezTo>
                <a:cubicBezTo>
                  <a:pt x="426" y="122"/>
                  <a:pt x="332" y="180"/>
                  <a:pt x="256" y="256"/>
                </a:cubicBezTo>
                <a:close/>
                <a:moveTo>
                  <a:pt x="110" y="475"/>
                </a:moveTo>
                <a:cubicBezTo>
                  <a:pt x="81" y="544"/>
                  <a:pt x="64" y="619"/>
                  <a:pt x="61" y="698"/>
                </a:cubicBezTo>
                <a:cubicBezTo>
                  <a:pt x="323" y="698"/>
                  <a:pt x="323" y="698"/>
                  <a:pt x="323" y="698"/>
                </a:cubicBezTo>
                <a:cubicBezTo>
                  <a:pt x="324" y="620"/>
                  <a:pt x="333" y="545"/>
                  <a:pt x="347" y="475"/>
                </a:cubicBezTo>
                <a:cubicBezTo>
                  <a:pt x="110" y="475"/>
                  <a:pt x="110" y="475"/>
                  <a:pt x="110" y="475"/>
                </a:cubicBezTo>
                <a:close/>
                <a:moveTo>
                  <a:pt x="383" y="698"/>
                </a:moveTo>
                <a:cubicBezTo>
                  <a:pt x="698" y="698"/>
                  <a:pt x="698" y="698"/>
                  <a:pt x="698" y="698"/>
                </a:cubicBezTo>
                <a:cubicBezTo>
                  <a:pt x="698" y="475"/>
                  <a:pt x="698" y="475"/>
                  <a:pt x="698" y="475"/>
                </a:cubicBezTo>
                <a:cubicBezTo>
                  <a:pt x="409" y="475"/>
                  <a:pt x="409" y="475"/>
                  <a:pt x="409" y="475"/>
                </a:cubicBezTo>
                <a:cubicBezTo>
                  <a:pt x="394" y="544"/>
                  <a:pt x="385" y="619"/>
                  <a:pt x="383" y="698"/>
                </a:cubicBezTo>
                <a:close/>
                <a:moveTo>
                  <a:pt x="758" y="698"/>
                </a:moveTo>
                <a:cubicBezTo>
                  <a:pt x="1073" y="698"/>
                  <a:pt x="1073" y="698"/>
                  <a:pt x="1073" y="698"/>
                </a:cubicBezTo>
                <a:cubicBezTo>
                  <a:pt x="1071" y="619"/>
                  <a:pt x="1062" y="544"/>
                  <a:pt x="1047" y="475"/>
                </a:cubicBezTo>
                <a:cubicBezTo>
                  <a:pt x="758" y="475"/>
                  <a:pt x="758" y="475"/>
                  <a:pt x="758" y="475"/>
                </a:cubicBezTo>
                <a:cubicBezTo>
                  <a:pt x="758" y="698"/>
                  <a:pt x="758" y="698"/>
                  <a:pt x="758" y="698"/>
                </a:cubicBezTo>
                <a:close/>
                <a:moveTo>
                  <a:pt x="1073" y="758"/>
                </a:moveTo>
                <a:cubicBezTo>
                  <a:pt x="758" y="758"/>
                  <a:pt x="758" y="758"/>
                  <a:pt x="758" y="758"/>
                </a:cubicBezTo>
                <a:cubicBezTo>
                  <a:pt x="758" y="979"/>
                  <a:pt x="758" y="979"/>
                  <a:pt x="758" y="979"/>
                </a:cubicBezTo>
                <a:cubicBezTo>
                  <a:pt x="1048" y="979"/>
                  <a:pt x="1048" y="979"/>
                  <a:pt x="1048" y="979"/>
                </a:cubicBezTo>
                <a:cubicBezTo>
                  <a:pt x="1063" y="910"/>
                  <a:pt x="1071" y="836"/>
                  <a:pt x="1073" y="758"/>
                </a:cubicBezTo>
                <a:close/>
                <a:moveTo>
                  <a:pt x="698" y="758"/>
                </a:moveTo>
                <a:cubicBezTo>
                  <a:pt x="383" y="758"/>
                  <a:pt x="383" y="758"/>
                  <a:pt x="383" y="758"/>
                </a:cubicBezTo>
                <a:cubicBezTo>
                  <a:pt x="385" y="836"/>
                  <a:pt x="393" y="910"/>
                  <a:pt x="408" y="979"/>
                </a:cubicBezTo>
                <a:cubicBezTo>
                  <a:pt x="698" y="979"/>
                  <a:pt x="698" y="979"/>
                  <a:pt x="698" y="979"/>
                </a:cubicBezTo>
                <a:cubicBezTo>
                  <a:pt x="698" y="758"/>
                  <a:pt x="698" y="758"/>
                  <a:pt x="698" y="758"/>
                </a:cubicBezTo>
                <a:close/>
                <a:moveTo>
                  <a:pt x="967" y="249"/>
                </a:moveTo>
                <a:cubicBezTo>
                  <a:pt x="911" y="145"/>
                  <a:pt x="838" y="76"/>
                  <a:pt x="758" y="63"/>
                </a:cubicBezTo>
                <a:cubicBezTo>
                  <a:pt x="758" y="414"/>
                  <a:pt x="758" y="414"/>
                  <a:pt x="758" y="414"/>
                </a:cubicBezTo>
                <a:cubicBezTo>
                  <a:pt x="1032" y="414"/>
                  <a:pt x="1032" y="414"/>
                  <a:pt x="1032" y="414"/>
                </a:cubicBezTo>
                <a:cubicBezTo>
                  <a:pt x="1015" y="353"/>
                  <a:pt x="993" y="297"/>
                  <a:pt x="967" y="249"/>
                </a:cubicBezTo>
                <a:close/>
                <a:moveTo>
                  <a:pt x="967" y="1207"/>
                </a:moveTo>
                <a:cubicBezTo>
                  <a:pt x="994" y="1158"/>
                  <a:pt x="1016" y="1101"/>
                  <a:pt x="1033" y="1039"/>
                </a:cubicBezTo>
                <a:cubicBezTo>
                  <a:pt x="758" y="1039"/>
                  <a:pt x="758" y="1039"/>
                  <a:pt x="758" y="1039"/>
                </a:cubicBezTo>
                <a:cubicBezTo>
                  <a:pt x="758" y="1393"/>
                  <a:pt x="758" y="1393"/>
                  <a:pt x="758" y="1393"/>
                </a:cubicBezTo>
                <a:cubicBezTo>
                  <a:pt x="838" y="1380"/>
                  <a:pt x="911" y="1311"/>
                  <a:pt x="967" y="1207"/>
                </a:cubicBezTo>
                <a:close/>
                <a:moveTo>
                  <a:pt x="489" y="1207"/>
                </a:moveTo>
                <a:cubicBezTo>
                  <a:pt x="545" y="1311"/>
                  <a:pt x="618" y="1380"/>
                  <a:pt x="698" y="1393"/>
                </a:cubicBezTo>
                <a:cubicBezTo>
                  <a:pt x="698" y="1039"/>
                  <a:pt x="698" y="1039"/>
                  <a:pt x="698" y="1039"/>
                </a:cubicBezTo>
                <a:cubicBezTo>
                  <a:pt x="423" y="1039"/>
                  <a:pt x="423" y="1039"/>
                  <a:pt x="423" y="1039"/>
                </a:cubicBezTo>
                <a:cubicBezTo>
                  <a:pt x="440" y="1101"/>
                  <a:pt x="462" y="1158"/>
                  <a:pt x="489" y="1207"/>
                </a:cubicBezTo>
                <a:close/>
                <a:moveTo>
                  <a:pt x="489" y="249"/>
                </a:moveTo>
                <a:cubicBezTo>
                  <a:pt x="463" y="297"/>
                  <a:pt x="441" y="353"/>
                  <a:pt x="423" y="414"/>
                </a:cubicBezTo>
                <a:cubicBezTo>
                  <a:pt x="698" y="414"/>
                  <a:pt x="698" y="414"/>
                  <a:pt x="698" y="414"/>
                </a:cubicBezTo>
                <a:cubicBezTo>
                  <a:pt x="698" y="63"/>
                  <a:pt x="698" y="63"/>
                  <a:pt x="698" y="63"/>
                </a:cubicBezTo>
                <a:cubicBezTo>
                  <a:pt x="618" y="76"/>
                  <a:pt x="545" y="145"/>
                  <a:pt x="489" y="24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1" name="文本框 20"/>
          <p:cNvSpPr txBox="1"/>
          <p:nvPr/>
        </p:nvSpPr>
        <p:spPr>
          <a:xfrm>
            <a:off x="2871803" y="201137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spc="0" dirty="0">
                <a:solidFill>
                  <a:srgbClr val="C00000"/>
                </a:solidFill>
                <a:latin typeface="+mj-ea"/>
                <a:ea typeface="+mj-ea"/>
              </a:rPr>
              <a:t>整体描述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145517" y="190508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0" dirty="0">
                <a:solidFill>
                  <a:srgbClr val="C00000"/>
                </a:solidFill>
                <a:latin typeface="+mj-ea"/>
                <a:ea typeface="+mj-ea"/>
              </a:rPr>
              <a:t>系统特性</a:t>
            </a:r>
            <a:endParaRPr lang="en-US" altLang="zh-CN" sz="1400" spc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82881" y="354292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spc="0" dirty="0">
                <a:solidFill>
                  <a:srgbClr val="C00000"/>
                </a:solidFill>
                <a:latin typeface="+mj-ea"/>
                <a:ea typeface="+mj-ea"/>
              </a:rPr>
              <a:t>数据流图及数据字典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577015" y="352110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0" dirty="0">
                <a:solidFill>
                  <a:srgbClr val="C00000"/>
                </a:solidFill>
                <a:latin typeface="+mj-ea"/>
                <a:ea typeface="+mj-ea"/>
              </a:rPr>
              <a:t>用例图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450614" y="500828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spc="0" dirty="0">
                <a:solidFill>
                  <a:srgbClr val="C00000"/>
                </a:solidFill>
                <a:latin typeface="+mj-ea"/>
                <a:ea typeface="+mj-ea"/>
              </a:rPr>
              <a:t>状态图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927314" y="488294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400" spc="0" dirty="0">
                <a:solidFill>
                  <a:srgbClr val="C00000"/>
                </a:solidFill>
                <a:latin typeface="+mj-ea"/>
                <a:ea typeface="+mj-ea"/>
              </a:rPr>
              <a:t>IPO</a:t>
            </a:r>
            <a:r>
              <a:rPr lang="zh-CN" altLang="en-US" sz="1400" spc="0" dirty="0">
                <a:solidFill>
                  <a:srgbClr val="C00000"/>
                </a:solidFill>
                <a:latin typeface="+mj-ea"/>
                <a:ea typeface="+mj-ea"/>
              </a:rPr>
              <a:t>图</a:t>
            </a: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3" presetClass="entr" presetSubtype="52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52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20" grpId="0" animBg="1"/>
          <p:bldP spid="21" grpId="0"/>
          <p:bldP spid="22" grpId="0"/>
          <p:bldP spid="24" grpId="0"/>
          <p:bldP spid="27" grpId="0"/>
          <p:bldP spid="28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3" presetClass="entr" presetSubtype="52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52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1" grpId="0"/>
          <p:bldP spid="22" grpId="0"/>
          <p:bldP spid="24" grpId="0"/>
          <p:bldP spid="27" grpId="0"/>
          <p:bldP spid="28" grpId="0"/>
          <p:bldP spid="29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926453" y="273790"/>
            <a:ext cx="233910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需求规格说明书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FE88A9B-823D-974C-8E81-4CE90040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088" y="1268760"/>
            <a:ext cx="3781832" cy="51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238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84106" y="747623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目     录</a:t>
            </a:r>
          </a:p>
        </p:txBody>
      </p:sp>
      <p:sp>
        <p:nvSpPr>
          <p:cNvPr id="3" name="TextBox 20"/>
          <p:cNvSpPr txBox="1"/>
          <p:nvPr/>
        </p:nvSpPr>
        <p:spPr>
          <a:xfrm>
            <a:off x="1520907" y="37444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EF6DF"/>
                </a:solidFill>
                <a:latin typeface="+mj-ea"/>
                <a:ea typeface="+mj-ea"/>
              </a:rPr>
              <a:t>工作概述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0719" y="4125252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GENERAL VIEW</a:t>
            </a:r>
          </a:p>
        </p:txBody>
      </p:sp>
      <p:sp>
        <p:nvSpPr>
          <p:cNvPr id="5" name="TextBox 20"/>
          <p:cNvSpPr txBox="1"/>
          <p:nvPr/>
        </p:nvSpPr>
        <p:spPr>
          <a:xfrm>
            <a:off x="3492582" y="37444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EF6DF"/>
                </a:solidFill>
                <a:latin typeface="+mj-ea"/>
                <a:ea typeface="+mj-ea"/>
              </a:rPr>
              <a:t>完成情况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47323" y="4125252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WORK COMPLETED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5464257" y="37444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EF6DF"/>
                </a:solidFill>
                <a:latin typeface="+mj-ea"/>
                <a:ea typeface="+mj-ea"/>
              </a:rPr>
              <a:t>项目成果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88215" y="4125252"/>
            <a:ext cx="1562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PROJECT RESULTS</a:t>
            </a:r>
          </a:p>
        </p:txBody>
      </p:sp>
      <p:sp>
        <p:nvSpPr>
          <p:cNvPr id="9" name="TextBox 20"/>
          <p:cNvSpPr txBox="1"/>
          <p:nvPr/>
        </p:nvSpPr>
        <p:spPr>
          <a:xfrm>
            <a:off x="7435932" y="37444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EF6DF"/>
                </a:solidFill>
                <a:latin typeface="+mj-ea"/>
                <a:ea typeface="+mj-ea"/>
              </a:rPr>
              <a:t>不足之处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06087" y="4125252"/>
            <a:ext cx="1259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INADEQUATE</a:t>
            </a:r>
          </a:p>
        </p:txBody>
      </p:sp>
      <p:sp>
        <p:nvSpPr>
          <p:cNvPr id="11" name="TextBox 20"/>
          <p:cNvSpPr txBox="1"/>
          <p:nvPr/>
        </p:nvSpPr>
        <p:spPr>
          <a:xfrm>
            <a:off x="9407608" y="37444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EF6DF"/>
                </a:solidFill>
                <a:latin typeface="+mj-ea"/>
                <a:ea typeface="+mj-ea"/>
              </a:rPr>
              <a:t>工作总结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457880" y="4125252"/>
            <a:ext cx="1110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44951" y="2272836"/>
            <a:ext cx="116249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6600" dirty="0">
                <a:solidFill>
                  <a:srgbClr val="37DFEA"/>
                </a:solidFill>
              </a:rPr>
              <a:t>01</a:t>
            </a:r>
            <a:endParaRPr lang="zh-CN" altLang="en-US" sz="6600" dirty="0">
              <a:solidFill>
                <a:srgbClr val="37DFEA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16626" y="2272836"/>
            <a:ext cx="116249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6600" dirty="0">
                <a:solidFill>
                  <a:srgbClr val="37DFEA"/>
                </a:solidFill>
              </a:rPr>
              <a:t>02</a:t>
            </a:r>
            <a:endParaRPr lang="zh-CN" altLang="en-US" sz="6600" dirty="0">
              <a:solidFill>
                <a:srgbClr val="37DFEA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88301" y="2272836"/>
            <a:ext cx="116249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6600" dirty="0">
                <a:solidFill>
                  <a:srgbClr val="37DFEA"/>
                </a:solidFill>
              </a:rPr>
              <a:t>03</a:t>
            </a:r>
            <a:endParaRPr lang="zh-CN" altLang="en-US" sz="6600" dirty="0">
              <a:solidFill>
                <a:srgbClr val="37DFEA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59976" y="2272836"/>
            <a:ext cx="116249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6600" dirty="0">
                <a:solidFill>
                  <a:srgbClr val="37DFEA"/>
                </a:solidFill>
              </a:rPr>
              <a:t>04</a:t>
            </a:r>
            <a:endParaRPr lang="zh-CN" altLang="en-US" sz="6600" dirty="0">
              <a:solidFill>
                <a:srgbClr val="37DFEA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31652" y="2272836"/>
            <a:ext cx="116249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6600" dirty="0">
                <a:solidFill>
                  <a:srgbClr val="37DFEA"/>
                </a:solidFill>
              </a:rPr>
              <a:t>05</a:t>
            </a:r>
            <a:endParaRPr lang="zh-CN" altLang="en-US" sz="6600" dirty="0">
              <a:solidFill>
                <a:srgbClr val="37DFEA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82835" y="1986643"/>
            <a:ext cx="9173431" cy="2888343"/>
            <a:chOff x="1536067" y="2293257"/>
            <a:chExt cx="9173431" cy="2888343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536067" y="2293257"/>
              <a:ext cx="9173431" cy="0"/>
            </a:xfrm>
            <a:prstGeom prst="line">
              <a:avLst/>
            </a:prstGeom>
            <a:ln>
              <a:solidFill>
                <a:srgbClr val="37DFEA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536067" y="5181600"/>
              <a:ext cx="9173431" cy="0"/>
            </a:xfrm>
            <a:prstGeom prst="line">
              <a:avLst/>
            </a:prstGeom>
            <a:ln>
              <a:solidFill>
                <a:srgbClr val="37DFEA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799"/>
                                </p:stCondLst>
                                <p:childTnLst>
                                  <p:par>
                                    <p:cTn id="23" presetID="2" presetClass="entr" presetSubtype="4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99"/>
                                </p:stCondLst>
                                <p:childTnLst>
                                  <p:par>
                                    <p:cTn id="37" presetID="2" presetClass="entr" presetSubtype="4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4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399"/>
                                </p:stCondLst>
                                <p:childTnLst>
                                  <p:par>
                                    <p:cTn id="51" presetID="2" presetClass="entr" presetSubtype="4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5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5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699"/>
                                </p:stCondLst>
                                <p:childTnLst>
                                  <p:par>
                                    <p:cTn id="65" presetID="2" presetClass="entr" presetSubtype="4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6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6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6" grpId="0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799"/>
                                </p:stCondLst>
                                <p:childTnLst>
                                  <p:par>
                                    <p:cTn id="2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99"/>
                                </p:stCondLst>
                                <p:childTnLst>
                                  <p:par>
                                    <p:cTn id="3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399"/>
                                </p:stCondLst>
                                <p:childTnLst>
                                  <p:par>
                                    <p:cTn id="5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699"/>
                                </p:stCondLst>
                                <p:childTnLst>
                                  <p:par>
                                    <p:cTn id="6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6" grpId="0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926453" y="273790"/>
            <a:ext cx="233910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需求规格说明书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7B7A4D2-CD22-E94B-8672-97927ECAB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340768"/>
            <a:ext cx="6710176" cy="53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859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926453" y="273790"/>
            <a:ext cx="233910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需求规格说明书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1D4DA41-6FC7-4045-9CE3-BD8113B3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4" y="1556792"/>
            <a:ext cx="4953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4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926453" y="273790"/>
            <a:ext cx="233910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需求规格说明书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815C501-46D5-BB42-B401-076A2FE5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1196752"/>
            <a:ext cx="4287180" cy="54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95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926453" y="273790"/>
            <a:ext cx="233910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需求规格说明书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BD262A4-D602-224E-8475-58E12D43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133045"/>
            <a:ext cx="4039913" cy="57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46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926453" y="273790"/>
            <a:ext cx="233910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需求规格说明书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3724760-C0C4-764A-BEEA-242773BC1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628800"/>
            <a:ext cx="7709829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217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926455" y="273790"/>
            <a:ext cx="233910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详细设计说明书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18ECE36-D46D-4649-B4EA-12E7D593A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1105185"/>
            <a:ext cx="4600660" cy="578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347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926455" y="273790"/>
            <a:ext cx="233910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详细设计说明书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hlinkClick r:id="rId2"/>
            <a:extLst>
              <a:ext uri="{FF2B5EF4-FFF2-40B4-BE49-F238E27FC236}">
                <a16:creationId xmlns:a16="http://schemas.microsoft.com/office/drawing/2014/main" id="{18FFFBCA-0E1C-D840-9362-437701D3C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1340768"/>
            <a:ext cx="3756853" cy="49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61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 bwMode="auto"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 bwMode="auto"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 bwMode="auto"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 bwMode="auto"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2381251" y="2476500"/>
            <a:ext cx="1925527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11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14" name="同侧圆角矩形 13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6730998" y="2730777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1EF6DF"/>
                  </a:solidFill>
                  <a:latin typeface="+mj-ea"/>
                  <a:ea typeface="+mj-ea"/>
                </a:rPr>
                <a:t>不足之处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30998" y="3561774"/>
              <a:ext cx="25627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INADEQUATE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34225" y="273790"/>
            <a:ext cx="172354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cs typeface="+mn-ea"/>
              </a:rPr>
              <a:t>经验与教训</a:t>
            </a:r>
            <a:endParaRPr lang="zh-CN" altLang="en-US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椭圆 7"/>
          <p:cNvSpPr/>
          <p:nvPr/>
        </p:nvSpPr>
        <p:spPr>
          <a:xfrm>
            <a:off x="3575720" y="1839863"/>
            <a:ext cx="997284" cy="997284"/>
          </a:xfrm>
          <a:prstGeom prst="ellipse">
            <a:avLst/>
          </a:prstGeom>
          <a:ln w="38100" cap="rnd">
            <a:solidFill>
              <a:srgbClr val="37DFE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爬虫效率</a:t>
            </a:r>
          </a:p>
        </p:txBody>
      </p:sp>
      <p:sp>
        <p:nvSpPr>
          <p:cNvPr id="9" name="椭圆 8"/>
          <p:cNvSpPr/>
          <p:nvPr/>
        </p:nvSpPr>
        <p:spPr>
          <a:xfrm>
            <a:off x="7618996" y="1839863"/>
            <a:ext cx="997284" cy="997284"/>
          </a:xfrm>
          <a:prstGeom prst="ellipse">
            <a:avLst/>
          </a:prstGeom>
          <a:ln w="38100" cap="rnd">
            <a:solidFill>
              <a:srgbClr val="37DFE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自动化处理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096000" y="1839863"/>
            <a:ext cx="0" cy="3646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3575720" y="3122563"/>
            <a:ext cx="997284" cy="997284"/>
          </a:xfrm>
          <a:prstGeom prst="ellipse">
            <a:avLst/>
          </a:prstGeom>
          <a:ln w="38100" cap="rnd">
            <a:solidFill>
              <a:srgbClr val="39BDE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推荐准确性</a:t>
            </a:r>
          </a:p>
        </p:txBody>
      </p:sp>
      <p:sp>
        <p:nvSpPr>
          <p:cNvPr id="14" name="椭圆 13"/>
          <p:cNvSpPr/>
          <p:nvPr/>
        </p:nvSpPr>
        <p:spPr>
          <a:xfrm>
            <a:off x="7618996" y="3122563"/>
            <a:ext cx="997284" cy="997284"/>
          </a:xfrm>
          <a:prstGeom prst="ellipse">
            <a:avLst/>
          </a:prstGeom>
          <a:ln w="38100" cap="rnd">
            <a:solidFill>
              <a:srgbClr val="39BDE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性能监测</a:t>
            </a:r>
          </a:p>
        </p:txBody>
      </p:sp>
      <p:sp>
        <p:nvSpPr>
          <p:cNvPr id="17" name="椭圆 16"/>
          <p:cNvSpPr/>
          <p:nvPr/>
        </p:nvSpPr>
        <p:spPr>
          <a:xfrm>
            <a:off x="3575720" y="4405263"/>
            <a:ext cx="997284" cy="997284"/>
          </a:xfrm>
          <a:prstGeom prst="ellipse">
            <a:avLst/>
          </a:prstGeom>
          <a:ln w="38100" cap="rnd">
            <a:solidFill>
              <a:srgbClr val="1EF6D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工作量预估</a:t>
            </a:r>
          </a:p>
        </p:txBody>
      </p:sp>
      <p:sp>
        <p:nvSpPr>
          <p:cNvPr id="18" name="椭圆 17"/>
          <p:cNvSpPr/>
          <p:nvPr/>
        </p:nvSpPr>
        <p:spPr>
          <a:xfrm>
            <a:off x="7691004" y="4405263"/>
            <a:ext cx="997284" cy="997284"/>
          </a:xfrm>
          <a:prstGeom prst="ellipse">
            <a:avLst/>
          </a:prstGeom>
          <a:ln w="38100" cap="rnd">
            <a:solidFill>
              <a:srgbClr val="1EF6D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工作完成质量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 bwMode="auto"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 bwMode="auto"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 bwMode="auto"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 bwMode="auto"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2381251" y="2476500"/>
            <a:ext cx="1925527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05</a:t>
            </a:r>
            <a:endParaRPr lang="zh-CN" altLang="en-US" sz="11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14" name="同侧圆角矩形 13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6730998" y="2730777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1EF6DF"/>
                  </a:solidFill>
                  <a:latin typeface="+mj-ea"/>
                  <a:ea typeface="+mj-ea"/>
                </a:rPr>
                <a:t>工作总结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30998" y="3561774"/>
              <a:ext cx="22997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SUMMARY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 bwMode="auto"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 bwMode="auto"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 bwMode="auto"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 bwMode="auto"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381251" y="2476500"/>
            <a:ext cx="1925527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1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2" name="同侧圆角矩形 1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6730998" y="2730777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1EF6DF"/>
                  </a:solidFill>
                  <a:latin typeface="+mj-ea"/>
                  <a:ea typeface="+mj-ea"/>
                </a:rPr>
                <a:t>工作概述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30998" y="3561774"/>
              <a:ext cx="29578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GENERAL VIEW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4" grpId="0" animBg="1"/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926449" y="273790"/>
            <a:ext cx="233910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cs typeface="+mn-ea"/>
              </a:rPr>
              <a:t>来年的工作要点</a:t>
            </a:r>
            <a:endParaRPr lang="zh-CN" altLang="en-US" sz="24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444119" y="1997337"/>
            <a:ext cx="3331805" cy="3335694"/>
            <a:chOff x="4444119" y="1997337"/>
            <a:chExt cx="3331805" cy="3335694"/>
          </a:xfrm>
        </p:grpSpPr>
        <p:sp>
          <p:nvSpPr>
            <p:cNvPr id="9" name="Block Arc 6"/>
            <p:cNvSpPr/>
            <p:nvPr/>
          </p:nvSpPr>
          <p:spPr>
            <a:xfrm>
              <a:off x="4621927" y="2174874"/>
              <a:ext cx="2985401" cy="2985401"/>
            </a:xfrm>
            <a:prstGeom prst="blockArc">
              <a:avLst>
                <a:gd name="adj1" fmla="val 13289830"/>
                <a:gd name="adj2" fmla="val 16211924"/>
                <a:gd name="adj3" fmla="val 12298"/>
              </a:avLst>
            </a:prstGeom>
            <a:solidFill>
              <a:srgbClr val="32AA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3200">
                <a:solidFill>
                  <a:schemeClr val="tx1"/>
                </a:solidFill>
              </a:endParaRPr>
            </a:p>
          </p:txBody>
        </p:sp>
        <p:grpSp>
          <p:nvGrpSpPr>
            <p:cNvPr id="10" name="Group 7"/>
            <p:cNvGrpSpPr/>
            <p:nvPr/>
          </p:nvGrpSpPr>
          <p:grpSpPr>
            <a:xfrm>
              <a:off x="4617766" y="2174874"/>
              <a:ext cx="2985401" cy="2985401"/>
              <a:chOff x="2508532" y="2288100"/>
              <a:chExt cx="2100213" cy="2100213"/>
            </a:xfrm>
            <a:solidFill>
              <a:srgbClr val="3B7032"/>
            </a:solidFill>
          </p:grpSpPr>
          <p:sp>
            <p:nvSpPr>
              <p:cNvPr id="35" name="Block Arc 8"/>
              <p:cNvSpPr/>
              <p:nvPr userDrawn="1"/>
            </p:nvSpPr>
            <p:spPr>
              <a:xfrm>
                <a:off x="2508532" y="2288100"/>
                <a:ext cx="2100213" cy="2100213"/>
              </a:xfrm>
              <a:prstGeom prst="blockArc">
                <a:avLst>
                  <a:gd name="adj1" fmla="val 10750579"/>
                  <a:gd name="adj2" fmla="val 13292890"/>
                  <a:gd name="adj3" fmla="val 12372"/>
                </a:avLst>
              </a:prstGeom>
              <a:solidFill>
                <a:srgbClr val="39B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Isosceles Triangle 1"/>
              <p:cNvSpPr/>
              <p:nvPr userDrawn="1"/>
            </p:nvSpPr>
            <p:spPr>
              <a:xfrm rot="2700000">
                <a:off x="2680765" y="2526885"/>
                <a:ext cx="493554" cy="274911"/>
              </a:xfrm>
              <a:custGeom>
                <a:avLst/>
                <a:gdLst>
                  <a:gd name="connsiteX0" fmla="*/ 0 w 432048"/>
                  <a:gd name="connsiteY0" fmla="*/ 299514 h 299514"/>
                  <a:gd name="connsiteX1" fmla="*/ 216024 w 432048"/>
                  <a:gd name="connsiteY1" fmla="*/ 0 h 299514"/>
                  <a:gd name="connsiteX2" fmla="*/ 432048 w 432048"/>
                  <a:gd name="connsiteY2" fmla="*/ 299514 h 299514"/>
                  <a:gd name="connsiteX3" fmla="*/ 0 w 432048"/>
                  <a:gd name="connsiteY3" fmla="*/ 299514 h 299514"/>
                  <a:gd name="connsiteX0-1" fmla="*/ 0 w 460751"/>
                  <a:gd name="connsiteY0-2" fmla="*/ 299514 h 299514"/>
                  <a:gd name="connsiteX1-3" fmla="*/ 216024 w 460751"/>
                  <a:gd name="connsiteY1-4" fmla="*/ 0 h 299514"/>
                  <a:gd name="connsiteX2-5" fmla="*/ 460751 w 460751"/>
                  <a:gd name="connsiteY2-6" fmla="*/ 299514 h 299514"/>
                  <a:gd name="connsiteX3-7" fmla="*/ 0 w 460751"/>
                  <a:gd name="connsiteY3-8" fmla="*/ 299514 h 299514"/>
                  <a:gd name="connsiteX0-9" fmla="*/ 0 w 493554"/>
                  <a:gd name="connsiteY0-10" fmla="*/ 299514 h 299514"/>
                  <a:gd name="connsiteX1-11" fmla="*/ 248827 w 493554"/>
                  <a:gd name="connsiteY1-12" fmla="*/ 0 h 299514"/>
                  <a:gd name="connsiteX2-13" fmla="*/ 493554 w 493554"/>
                  <a:gd name="connsiteY2-14" fmla="*/ 299514 h 299514"/>
                  <a:gd name="connsiteX3-15" fmla="*/ 0 w 493554"/>
                  <a:gd name="connsiteY3-16" fmla="*/ 299514 h 299514"/>
                  <a:gd name="connsiteX0-17" fmla="*/ 0 w 493554"/>
                  <a:gd name="connsiteY0-18" fmla="*/ 225706 h 225706"/>
                  <a:gd name="connsiteX1-19" fmla="*/ 248827 w 493554"/>
                  <a:gd name="connsiteY1-20" fmla="*/ 0 h 225706"/>
                  <a:gd name="connsiteX2-21" fmla="*/ 493554 w 493554"/>
                  <a:gd name="connsiteY2-22" fmla="*/ 225706 h 225706"/>
                  <a:gd name="connsiteX3-23" fmla="*/ 0 w 493554"/>
                  <a:gd name="connsiteY3-24" fmla="*/ 225706 h 225706"/>
                  <a:gd name="connsiteX0-25" fmla="*/ 0 w 493554"/>
                  <a:gd name="connsiteY0-26" fmla="*/ 274911 h 274911"/>
                  <a:gd name="connsiteX1-27" fmla="*/ 244727 w 493554"/>
                  <a:gd name="connsiteY1-28" fmla="*/ 0 h 274911"/>
                  <a:gd name="connsiteX2-29" fmla="*/ 493554 w 493554"/>
                  <a:gd name="connsiteY2-30" fmla="*/ 274911 h 274911"/>
                  <a:gd name="connsiteX3-31" fmla="*/ 0 w 493554"/>
                  <a:gd name="connsiteY3-32" fmla="*/ 274911 h 2749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3554" h="274911">
                    <a:moveTo>
                      <a:pt x="0" y="274911"/>
                    </a:moveTo>
                    <a:lnTo>
                      <a:pt x="244727" y="0"/>
                    </a:lnTo>
                    <a:lnTo>
                      <a:pt x="493554" y="274911"/>
                    </a:lnTo>
                    <a:lnTo>
                      <a:pt x="0" y="274911"/>
                    </a:lnTo>
                    <a:close/>
                  </a:path>
                </a:pathLst>
              </a:custGeom>
              <a:solidFill>
                <a:srgbClr val="39B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44119" y="2174874"/>
              <a:ext cx="3163207" cy="2985401"/>
              <a:chOff x="2386373" y="2288100"/>
              <a:chExt cx="2225299" cy="2100213"/>
            </a:xfrm>
            <a:solidFill>
              <a:srgbClr val="9ACF91"/>
            </a:solidFill>
          </p:grpSpPr>
          <p:sp>
            <p:nvSpPr>
              <p:cNvPr id="31" name="Block Arc 11"/>
              <p:cNvSpPr/>
              <p:nvPr userDrawn="1"/>
            </p:nvSpPr>
            <p:spPr>
              <a:xfrm>
                <a:off x="2511459" y="2288100"/>
                <a:ext cx="2100213" cy="2100213"/>
              </a:xfrm>
              <a:prstGeom prst="blockArc">
                <a:avLst>
                  <a:gd name="adj1" fmla="val 7981893"/>
                  <a:gd name="adj2" fmla="val 10743236"/>
                  <a:gd name="adj3" fmla="val 12178"/>
                </a:avLst>
              </a:prstGeom>
              <a:solidFill>
                <a:srgbClr val="37DF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1"/>
              <p:cNvSpPr/>
              <p:nvPr userDrawn="1"/>
            </p:nvSpPr>
            <p:spPr>
              <a:xfrm>
                <a:off x="2386373" y="3165326"/>
                <a:ext cx="493554" cy="274911"/>
              </a:xfrm>
              <a:custGeom>
                <a:avLst/>
                <a:gdLst>
                  <a:gd name="connsiteX0" fmla="*/ 0 w 432048"/>
                  <a:gd name="connsiteY0" fmla="*/ 299514 h 299514"/>
                  <a:gd name="connsiteX1" fmla="*/ 216024 w 432048"/>
                  <a:gd name="connsiteY1" fmla="*/ 0 h 299514"/>
                  <a:gd name="connsiteX2" fmla="*/ 432048 w 432048"/>
                  <a:gd name="connsiteY2" fmla="*/ 299514 h 299514"/>
                  <a:gd name="connsiteX3" fmla="*/ 0 w 432048"/>
                  <a:gd name="connsiteY3" fmla="*/ 299514 h 299514"/>
                  <a:gd name="connsiteX0-1" fmla="*/ 0 w 460751"/>
                  <a:gd name="connsiteY0-2" fmla="*/ 299514 h 299514"/>
                  <a:gd name="connsiteX1-3" fmla="*/ 216024 w 460751"/>
                  <a:gd name="connsiteY1-4" fmla="*/ 0 h 299514"/>
                  <a:gd name="connsiteX2-5" fmla="*/ 460751 w 460751"/>
                  <a:gd name="connsiteY2-6" fmla="*/ 299514 h 299514"/>
                  <a:gd name="connsiteX3-7" fmla="*/ 0 w 460751"/>
                  <a:gd name="connsiteY3-8" fmla="*/ 299514 h 299514"/>
                  <a:gd name="connsiteX0-9" fmla="*/ 0 w 493554"/>
                  <a:gd name="connsiteY0-10" fmla="*/ 299514 h 299514"/>
                  <a:gd name="connsiteX1-11" fmla="*/ 248827 w 493554"/>
                  <a:gd name="connsiteY1-12" fmla="*/ 0 h 299514"/>
                  <a:gd name="connsiteX2-13" fmla="*/ 493554 w 493554"/>
                  <a:gd name="connsiteY2-14" fmla="*/ 299514 h 299514"/>
                  <a:gd name="connsiteX3-15" fmla="*/ 0 w 493554"/>
                  <a:gd name="connsiteY3-16" fmla="*/ 299514 h 299514"/>
                  <a:gd name="connsiteX0-17" fmla="*/ 0 w 493554"/>
                  <a:gd name="connsiteY0-18" fmla="*/ 225706 h 225706"/>
                  <a:gd name="connsiteX1-19" fmla="*/ 248827 w 493554"/>
                  <a:gd name="connsiteY1-20" fmla="*/ 0 h 225706"/>
                  <a:gd name="connsiteX2-21" fmla="*/ 493554 w 493554"/>
                  <a:gd name="connsiteY2-22" fmla="*/ 225706 h 225706"/>
                  <a:gd name="connsiteX3-23" fmla="*/ 0 w 493554"/>
                  <a:gd name="connsiteY3-24" fmla="*/ 225706 h 225706"/>
                  <a:gd name="connsiteX0-25" fmla="*/ 0 w 493554"/>
                  <a:gd name="connsiteY0-26" fmla="*/ 274911 h 274911"/>
                  <a:gd name="connsiteX1-27" fmla="*/ 244727 w 493554"/>
                  <a:gd name="connsiteY1-28" fmla="*/ 0 h 274911"/>
                  <a:gd name="connsiteX2-29" fmla="*/ 493554 w 493554"/>
                  <a:gd name="connsiteY2-30" fmla="*/ 274911 h 274911"/>
                  <a:gd name="connsiteX3-31" fmla="*/ 0 w 493554"/>
                  <a:gd name="connsiteY3-32" fmla="*/ 274911 h 2749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3554" h="274911">
                    <a:moveTo>
                      <a:pt x="0" y="274911"/>
                    </a:moveTo>
                    <a:lnTo>
                      <a:pt x="244727" y="0"/>
                    </a:lnTo>
                    <a:lnTo>
                      <a:pt x="493554" y="274911"/>
                    </a:lnTo>
                    <a:lnTo>
                      <a:pt x="0" y="274911"/>
                    </a:lnTo>
                    <a:close/>
                  </a:path>
                </a:pathLst>
              </a:custGeom>
              <a:solidFill>
                <a:srgbClr val="37DF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/>
              </a:p>
            </p:txBody>
          </p:sp>
        </p:grpSp>
        <p:grpSp>
          <p:nvGrpSpPr>
            <p:cNvPr id="12" name="Group 13"/>
            <p:cNvGrpSpPr/>
            <p:nvPr/>
          </p:nvGrpSpPr>
          <p:grpSpPr>
            <a:xfrm>
              <a:off x="4621927" y="2173202"/>
              <a:ext cx="2985401" cy="2985401"/>
              <a:chOff x="2511459" y="2286924"/>
              <a:chExt cx="2100213" cy="2100213"/>
            </a:xfrm>
            <a:solidFill>
              <a:srgbClr val="3B7032"/>
            </a:solidFill>
          </p:grpSpPr>
          <p:sp>
            <p:nvSpPr>
              <p:cNvPr id="29" name="Block Arc 14"/>
              <p:cNvSpPr/>
              <p:nvPr userDrawn="1"/>
            </p:nvSpPr>
            <p:spPr>
              <a:xfrm>
                <a:off x="2511459" y="2286924"/>
                <a:ext cx="2100213" cy="2100213"/>
              </a:xfrm>
              <a:prstGeom prst="blockArc">
                <a:avLst>
                  <a:gd name="adj1" fmla="val 5393695"/>
                  <a:gd name="adj2" fmla="val 7974558"/>
                  <a:gd name="adj3" fmla="val 12371"/>
                </a:avLst>
              </a:prstGeom>
              <a:solidFill>
                <a:srgbClr val="1EF6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1"/>
              <p:cNvSpPr/>
              <p:nvPr userDrawn="1"/>
            </p:nvSpPr>
            <p:spPr>
              <a:xfrm rot="18900000">
                <a:off x="2633149" y="3823167"/>
                <a:ext cx="493554" cy="274911"/>
              </a:xfrm>
              <a:custGeom>
                <a:avLst/>
                <a:gdLst>
                  <a:gd name="connsiteX0" fmla="*/ 0 w 432048"/>
                  <a:gd name="connsiteY0" fmla="*/ 299514 h 299514"/>
                  <a:gd name="connsiteX1" fmla="*/ 216024 w 432048"/>
                  <a:gd name="connsiteY1" fmla="*/ 0 h 299514"/>
                  <a:gd name="connsiteX2" fmla="*/ 432048 w 432048"/>
                  <a:gd name="connsiteY2" fmla="*/ 299514 h 299514"/>
                  <a:gd name="connsiteX3" fmla="*/ 0 w 432048"/>
                  <a:gd name="connsiteY3" fmla="*/ 299514 h 299514"/>
                  <a:gd name="connsiteX0-1" fmla="*/ 0 w 460751"/>
                  <a:gd name="connsiteY0-2" fmla="*/ 299514 h 299514"/>
                  <a:gd name="connsiteX1-3" fmla="*/ 216024 w 460751"/>
                  <a:gd name="connsiteY1-4" fmla="*/ 0 h 299514"/>
                  <a:gd name="connsiteX2-5" fmla="*/ 460751 w 460751"/>
                  <a:gd name="connsiteY2-6" fmla="*/ 299514 h 299514"/>
                  <a:gd name="connsiteX3-7" fmla="*/ 0 w 460751"/>
                  <a:gd name="connsiteY3-8" fmla="*/ 299514 h 299514"/>
                  <a:gd name="connsiteX0-9" fmla="*/ 0 w 493554"/>
                  <a:gd name="connsiteY0-10" fmla="*/ 299514 h 299514"/>
                  <a:gd name="connsiteX1-11" fmla="*/ 248827 w 493554"/>
                  <a:gd name="connsiteY1-12" fmla="*/ 0 h 299514"/>
                  <a:gd name="connsiteX2-13" fmla="*/ 493554 w 493554"/>
                  <a:gd name="connsiteY2-14" fmla="*/ 299514 h 299514"/>
                  <a:gd name="connsiteX3-15" fmla="*/ 0 w 493554"/>
                  <a:gd name="connsiteY3-16" fmla="*/ 299514 h 299514"/>
                  <a:gd name="connsiteX0-17" fmla="*/ 0 w 493554"/>
                  <a:gd name="connsiteY0-18" fmla="*/ 225706 h 225706"/>
                  <a:gd name="connsiteX1-19" fmla="*/ 248827 w 493554"/>
                  <a:gd name="connsiteY1-20" fmla="*/ 0 h 225706"/>
                  <a:gd name="connsiteX2-21" fmla="*/ 493554 w 493554"/>
                  <a:gd name="connsiteY2-22" fmla="*/ 225706 h 225706"/>
                  <a:gd name="connsiteX3-23" fmla="*/ 0 w 493554"/>
                  <a:gd name="connsiteY3-24" fmla="*/ 225706 h 225706"/>
                  <a:gd name="connsiteX0-25" fmla="*/ 0 w 493554"/>
                  <a:gd name="connsiteY0-26" fmla="*/ 274911 h 274911"/>
                  <a:gd name="connsiteX1-27" fmla="*/ 244727 w 493554"/>
                  <a:gd name="connsiteY1-28" fmla="*/ 0 h 274911"/>
                  <a:gd name="connsiteX2-29" fmla="*/ 493554 w 493554"/>
                  <a:gd name="connsiteY2-30" fmla="*/ 274911 h 274911"/>
                  <a:gd name="connsiteX3-31" fmla="*/ 0 w 493554"/>
                  <a:gd name="connsiteY3-32" fmla="*/ 274911 h 2749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3554" h="274911">
                    <a:moveTo>
                      <a:pt x="0" y="274911"/>
                    </a:moveTo>
                    <a:lnTo>
                      <a:pt x="244727" y="0"/>
                    </a:lnTo>
                    <a:lnTo>
                      <a:pt x="493554" y="274911"/>
                    </a:lnTo>
                    <a:lnTo>
                      <a:pt x="0" y="274911"/>
                    </a:lnTo>
                    <a:close/>
                  </a:path>
                </a:pathLst>
              </a:custGeom>
              <a:solidFill>
                <a:srgbClr val="1EF6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/>
              </a:p>
            </p:txBody>
          </p:sp>
        </p:grpSp>
        <p:grpSp>
          <p:nvGrpSpPr>
            <p:cNvPr id="13" name="Group 16"/>
            <p:cNvGrpSpPr/>
            <p:nvPr/>
          </p:nvGrpSpPr>
          <p:grpSpPr>
            <a:xfrm>
              <a:off x="4621926" y="2173203"/>
              <a:ext cx="2985401" cy="3159828"/>
              <a:chOff x="2511458" y="2286925"/>
              <a:chExt cx="2100213" cy="2222921"/>
            </a:xfrm>
            <a:solidFill>
              <a:srgbClr val="9ACF91"/>
            </a:solidFill>
          </p:grpSpPr>
          <p:sp>
            <p:nvSpPr>
              <p:cNvPr id="27" name="Block Arc 17"/>
              <p:cNvSpPr/>
              <p:nvPr userDrawn="1"/>
            </p:nvSpPr>
            <p:spPr>
              <a:xfrm>
                <a:off x="2511458" y="2286925"/>
                <a:ext cx="2100213" cy="2100213"/>
              </a:xfrm>
              <a:prstGeom prst="blockArc">
                <a:avLst>
                  <a:gd name="adj1" fmla="val 2604290"/>
                  <a:gd name="adj2" fmla="val 5387999"/>
                  <a:gd name="adj3" fmla="val 12444"/>
                </a:avLst>
              </a:prstGeom>
              <a:solidFill>
                <a:srgbClr val="32AA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Isosceles Triangle 1"/>
              <p:cNvSpPr/>
              <p:nvPr userDrawn="1"/>
            </p:nvSpPr>
            <p:spPr>
              <a:xfrm rot="-5400000">
                <a:off x="3279173" y="4125613"/>
                <a:ext cx="493554" cy="274911"/>
              </a:xfrm>
              <a:custGeom>
                <a:avLst/>
                <a:gdLst>
                  <a:gd name="connsiteX0" fmla="*/ 0 w 432048"/>
                  <a:gd name="connsiteY0" fmla="*/ 299514 h 299514"/>
                  <a:gd name="connsiteX1" fmla="*/ 216024 w 432048"/>
                  <a:gd name="connsiteY1" fmla="*/ 0 h 299514"/>
                  <a:gd name="connsiteX2" fmla="*/ 432048 w 432048"/>
                  <a:gd name="connsiteY2" fmla="*/ 299514 h 299514"/>
                  <a:gd name="connsiteX3" fmla="*/ 0 w 432048"/>
                  <a:gd name="connsiteY3" fmla="*/ 299514 h 299514"/>
                  <a:gd name="connsiteX0-1" fmla="*/ 0 w 460751"/>
                  <a:gd name="connsiteY0-2" fmla="*/ 299514 h 299514"/>
                  <a:gd name="connsiteX1-3" fmla="*/ 216024 w 460751"/>
                  <a:gd name="connsiteY1-4" fmla="*/ 0 h 299514"/>
                  <a:gd name="connsiteX2-5" fmla="*/ 460751 w 460751"/>
                  <a:gd name="connsiteY2-6" fmla="*/ 299514 h 299514"/>
                  <a:gd name="connsiteX3-7" fmla="*/ 0 w 460751"/>
                  <a:gd name="connsiteY3-8" fmla="*/ 299514 h 299514"/>
                  <a:gd name="connsiteX0-9" fmla="*/ 0 w 493554"/>
                  <a:gd name="connsiteY0-10" fmla="*/ 299514 h 299514"/>
                  <a:gd name="connsiteX1-11" fmla="*/ 248827 w 493554"/>
                  <a:gd name="connsiteY1-12" fmla="*/ 0 h 299514"/>
                  <a:gd name="connsiteX2-13" fmla="*/ 493554 w 493554"/>
                  <a:gd name="connsiteY2-14" fmla="*/ 299514 h 299514"/>
                  <a:gd name="connsiteX3-15" fmla="*/ 0 w 493554"/>
                  <a:gd name="connsiteY3-16" fmla="*/ 299514 h 299514"/>
                  <a:gd name="connsiteX0-17" fmla="*/ 0 w 493554"/>
                  <a:gd name="connsiteY0-18" fmla="*/ 225706 h 225706"/>
                  <a:gd name="connsiteX1-19" fmla="*/ 248827 w 493554"/>
                  <a:gd name="connsiteY1-20" fmla="*/ 0 h 225706"/>
                  <a:gd name="connsiteX2-21" fmla="*/ 493554 w 493554"/>
                  <a:gd name="connsiteY2-22" fmla="*/ 225706 h 225706"/>
                  <a:gd name="connsiteX3-23" fmla="*/ 0 w 493554"/>
                  <a:gd name="connsiteY3-24" fmla="*/ 225706 h 225706"/>
                  <a:gd name="connsiteX0-25" fmla="*/ 0 w 493554"/>
                  <a:gd name="connsiteY0-26" fmla="*/ 274911 h 274911"/>
                  <a:gd name="connsiteX1-27" fmla="*/ 244727 w 493554"/>
                  <a:gd name="connsiteY1-28" fmla="*/ 0 h 274911"/>
                  <a:gd name="connsiteX2-29" fmla="*/ 493554 w 493554"/>
                  <a:gd name="connsiteY2-30" fmla="*/ 274911 h 274911"/>
                  <a:gd name="connsiteX3-31" fmla="*/ 0 w 493554"/>
                  <a:gd name="connsiteY3-32" fmla="*/ 274911 h 2749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3554" h="274911">
                    <a:moveTo>
                      <a:pt x="0" y="274911"/>
                    </a:moveTo>
                    <a:lnTo>
                      <a:pt x="244727" y="0"/>
                    </a:lnTo>
                    <a:lnTo>
                      <a:pt x="493554" y="274911"/>
                    </a:lnTo>
                    <a:lnTo>
                      <a:pt x="0" y="274911"/>
                    </a:lnTo>
                    <a:close/>
                  </a:path>
                </a:pathLst>
              </a:custGeom>
              <a:solidFill>
                <a:srgbClr val="32AA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/>
              </a:p>
            </p:txBody>
          </p:sp>
        </p:grpSp>
        <p:grpSp>
          <p:nvGrpSpPr>
            <p:cNvPr id="14" name="Group 19"/>
            <p:cNvGrpSpPr/>
            <p:nvPr/>
          </p:nvGrpSpPr>
          <p:grpSpPr>
            <a:xfrm>
              <a:off x="4621927" y="2174874"/>
              <a:ext cx="2985401" cy="2985401"/>
              <a:chOff x="2511459" y="2288100"/>
              <a:chExt cx="2100213" cy="2100213"/>
            </a:xfrm>
            <a:solidFill>
              <a:srgbClr val="3B7032"/>
            </a:solidFill>
          </p:grpSpPr>
          <p:sp>
            <p:nvSpPr>
              <p:cNvPr id="22" name="Block Arc 20"/>
              <p:cNvSpPr/>
              <p:nvPr userDrawn="1"/>
            </p:nvSpPr>
            <p:spPr>
              <a:xfrm>
                <a:off x="2511459" y="2288100"/>
                <a:ext cx="2100213" cy="2100213"/>
              </a:xfrm>
              <a:prstGeom prst="blockArc">
                <a:avLst>
                  <a:gd name="adj1" fmla="val 21489898"/>
                  <a:gd name="adj2" fmla="val 2588718"/>
                  <a:gd name="adj3" fmla="val 12670"/>
                </a:avLst>
              </a:prstGeom>
              <a:solidFill>
                <a:srgbClr val="39B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>
                  <a:solidFill>
                    <a:srgbClr val="D50527"/>
                  </a:solidFill>
                </a:endParaRPr>
              </a:p>
            </p:txBody>
          </p:sp>
          <p:sp>
            <p:nvSpPr>
              <p:cNvPr id="24" name="Isosceles Triangle 1"/>
              <p:cNvSpPr/>
              <p:nvPr userDrawn="1"/>
            </p:nvSpPr>
            <p:spPr>
              <a:xfrm rot="13440000">
                <a:off x="3945320" y="3885282"/>
                <a:ext cx="493554" cy="274911"/>
              </a:xfrm>
              <a:custGeom>
                <a:avLst/>
                <a:gdLst>
                  <a:gd name="connsiteX0" fmla="*/ 0 w 432048"/>
                  <a:gd name="connsiteY0" fmla="*/ 299514 h 299514"/>
                  <a:gd name="connsiteX1" fmla="*/ 216024 w 432048"/>
                  <a:gd name="connsiteY1" fmla="*/ 0 h 299514"/>
                  <a:gd name="connsiteX2" fmla="*/ 432048 w 432048"/>
                  <a:gd name="connsiteY2" fmla="*/ 299514 h 299514"/>
                  <a:gd name="connsiteX3" fmla="*/ 0 w 432048"/>
                  <a:gd name="connsiteY3" fmla="*/ 299514 h 299514"/>
                  <a:gd name="connsiteX0-1" fmla="*/ 0 w 460751"/>
                  <a:gd name="connsiteY0-2" fmla="*/ 299514 h 299514"/>
                  <a:gd name="connsiteX1-3" fmla="*/ 216024 w 460751"/>
                  <a:gd name="connsiteY1-4" fmla="*/ 0 h 299514"/>
                  <a:gd name="connsiteX2-5" fmla="*/ 460751 w 460751"/>
                  <a:gd name="connsiteY2-6" fmla="*/ 299514 h 299514"/>
                  <a:gd name="connsiteX3-7" fmla="*/ 0 w 460751"/>
                  <a:gd name="connsiteY3-8" fmla="*/ 299514 h 299514"/>
                  <a:gd name="connsiteX0-9" fmla="*/ 0 w 493554"/>
                  <a:gd name="connsiteY0-10" fmla="*/ 299514 h 299514"/>
                  <a:gd name="connsiteX1-11" fmla="*/ 248827 w 493554"/>
                  <a:gd name="connsiteY1-12" fmla="*/ 0 h 299514"/>
                  <a:gd name="connsiteX2-13" fmla="*/ 493554 w 493554"/>
                  <a:gd name="connsiteY2-14" fmla="*/ 299514 h 299514"/>
                  <a:gd name="connsiteX3-15" fmla="*/ 0 w 493554"/>
                  <a:gd name="connsiteY3-16" fmla="*/ 299514 h 299514"/>
                  <a:gd name="connsiteX0-17" fmla="*/ 0 w 493554"/>
                  <a:gd name="connsiteY0-18" fmla="*/ 225706 h 225706"/>
                  <a:gd name="connsiteX1-19" fmla="*/ 248827 w 493554"/>
                  <a:gd name="connsiteY1-20" fmla="*/ 0 h 225706"/>
                  <a:gd name="connsiteX2-21" fmla="*/ 493554 w 493554"/>
                  <a:gd name="connsiteY2-22" fmla="*/ 225706 h 225706"/>
                  <a:gd name="connsiteX3-23" fmla="*/ 0 w 493554"/>
                  <a:gd name="connsiteY3-24" fmla="*/ 225706 h 225706"/>
                  <a:gd name="connsiteX0-25" fmla="*/ 0 w 493554"/>
                  <a:gd name="connsiteY0-26" fmla="*/ 274911 h 274911"/>
                  <a:gd name="connsiteX1-27" fmla="*/ 244727 w 493554"/>
                  <a:gd name="connsiteY1-28" fmla="*/ 0 h 274911"/>
                  <a:gd name="connsiteX2-29" fmla="*/ 493554 w 493554"/>
                  <a:gd name="connsiteY2-30" fmla="*/ 274911 h 274911"/>
                  <a:gd name="connsiteX3-31" fmla="*/ 0 w 493554"/>
                  <a:gd name="connsiteY3-32" fmla="*/ 274911 h 2749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3554" h="274911">
                    <a:moveTo>
                      <a:pt x="0" y="274911"/>
                    </a:moveTo>
                    <a:lnTo>
                      <a:pt x="244727" y="0"/>
                    </a:lnTo>
                    <a:lnTo>
                      <a:pt x="493554" y="274911"/>
                    </a:lnTo>
                    <a:lnTo>
                      <a:pt x="0" y="274911"/>
                    </a:lnTo>
                    <a:close/>
                  </a:path>
                </a:pathLst>
              </a:custGeom>
              <a:solidFill>
                <a:srgbClr val="39B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/>
              </a:p>
            </p:txBody>
          </p:sp>
        </p:grpSp>
        <p:grpSp>
          <p:nvGrpSpPr>
            <p:cNvPr id="15" name="Group 22"/>
            <p:cNvGrpSpPr/>
            <p:nvPr/>
          </p:nvGrpSpPr>
          <p:grpSpPr>
            <a:xfrm>
              <a:off x="4621927" y="2174874"/>
              <a:ext cx="3153997" cy="2985401"/>
              <a:chOff x="2511459" y="2288100"/>
              <a:chExt cx="2218820" cy="2100213"/>
            </a:xfrm>
            <a:solidFill>
              <a:srgbClr val="9ACF91"/>
            </a:solidFill>
          </p:grpSpPr>
          <p:sp>
            <p:nvSpPr>
              <p:cNvPr id="20" name="Block Arc 23"/>
              <p:cNvSpPr/>
              <p:nvPr userDrawn="1"/>
            </p:nvSpPr>
            <p:spPr>
              <a:xfrm>
                <a:off x="2511459" y="2288100"/>
                <a:ext cx="2100213" cy="2100213"/>
              </a:xfrm>
              <a:prstGeom prst="blockArc">
                <a:avLst>
                  <a:gd name="adj1" fmla="val 18712892"/>
                  <a:gd name="adj2" fmla="val 21486223"/>
                  <a:gd name="adj3" fmla="val 12579"/>
                </a:avLst>
              </a:prstGeom>
              <a:solidFill>
                <a:srgbClr val="37DF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Isosceles Triangle 1"/>
              <p:cNvSpPr/>
              <p:nvPr userDrawn="1"/>
            </p:nvSpPr>
            <p:spPr>
              <a:xfrm rot="10800000">
                <a:off x="4236725" y="3239257"/>
                <a:ext cx="493554" cy="274911"/>
              </a:xfrm>
              <a:custGeom>
                <a:avLst/>
                <a:gdLst>
                  <a:gd name="connsiteX0" fmla="*/ 0 w 432048"/>
                  <a:gd name="connsiteY0" fmla="*/ 299514 h 299514"/>
                  <a:gd name="connsiteX1" fmla="*/ 216024 w 432048"/>
                  <a:gd name="connsiteY1" fmla="*/ 0 h 299514"/>
                  <a:gd name="connsiteX2" fmla="*/ 432048 w 432048"/>
                  <a:gd name="connsiteY2" fmla="*/ 299514 h 299514"/>
                  <a:gd name="connsiteX3" fmla="*/ 0 w 432048"/>
                  <a:gd name="connsiteY3" fmla="*/ 299514 h 299514"/>
                  <a:gd name="connsiteX0-1" fmla="*/ 0 w 460751"/>
                  <a:gd name="connsiteY0-2" fmla="*/ 299514 h 299514"/>
                  <a:gd name="connsiteX1-3" fmla="*/ 216024 w 460751"/>
                  <a:gd name="connsiteY1-4" fmla="*/ 0 h 299514"/>
                  <a:gd name="connsiteX2-5" fmla="*/ 460751 w 460751"/>
                  <a:gd name="connsiteY2-6" fmla="*/ 299514 h 299514"/>
                  <a:gd name="connsiteX3-7" fmla="*/ 0 w 460751"/>
                  <a:gd name="connsiteY3-8" fmla="*/ 299514 h 299514"/>
                  <a:gd name="connsiteX0-9" fmla="*/ 0 w 493554"/>
                  <a:gd name="connsiteY0-10" fmla="*/ 299514 h 299514"/>
                  <a:gd name="connsiteX1-11" fmla="*/ 248827 w 493554"/>
                  <a:gd name="connsiteY1-12" fmla="*/ 0 h 299514"/>
                  <a:gd name="connsiteX2-13" fmla="*/ 493554 w 493554"/>
                  <a:gd name="connsiteY2-14" fmla="*/ 299514 h 299514"/>
                  <a:gd name="connsiteX3-15" fmla="*/ 0 w 493554"/>
                  <a:gd name="connsiteY3-16" fmla="*/ 299514 h 299514"/>
                  <a:gd name="connsiteX0-17" fmla="*/ 0 w 493554"/>
                  <a:gd name="connsiteY0-18" fmla="*/ 225706 h 225706"/>
                  <a:gd name="connsiteX1-19" fmla="*/ 248827 w 493554"/>
                  <a:gd name="connsiteY1-20" fmla="*/ 0 h 225706"/>
                  <a:gd name="connsiteX2-21" fmla="*/ 493554 w 493554"/>
                  <a:gd name="connsiteY2-22" fmla="*/ 225706 h 225706"/>
                  <a:gd name="connsiteX3-23" fmla="*/ 0 w 493554"/>
                  <a:gd name="connsiteY3-24" fmla="*/ 225706 h 225706"/>
                  <a:gd name="connsiteX0-25" fmla="*/ 0 w 493554"/>
                  <a:gd name="connsiteY0-26" fmla="*/ 274911 h 274911"/>
                  <a:gd name="connsiteX1-27" fmla="*/ 244727 w 493554"/>
                  <a:gd name="connsiteY1-28" fmla="*/ 0 h 274911"/>
                  <a:gd name="connsiteX2-29" fmla="*/ 493554 w 493554"/>
                  <a:gd name="connsiteY2-30" fmla="*/ 274911 h 274911"/>
                  <a:gd name="connsiteX3-31" fmla="*/ 0 w 493554"/>
                  <a:gd name="connsiteY3-32" fmla="*/ 274911 h 2749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3554" h="274911">
                    <a:moveTo>
                      <a:pt x="0" y="274911"/>
                    </a:moveTo>
                    <a:lnTo>
                      <a:pt x="244727" y="0"/>
                    </a:lnTo>
                    <a:lnTo>
                      <a:pt x="493554" y="274911"/>
                    </a:lnTo>
                    <a:lnTo>
                      <a:pt x="0" y="274911"/>
                    </a:lnTo>
                    <a:close/>
                  </a:path>
                </a:pathLst>
              </a:custGeom>
              <a:solidFill>
                <a:srgbClr val="37DF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/>
              </a:p>
            </p:txBody>
          </p:sp>
        </p:grpSp>
        <p:grpSp>
          <p:nvGrpSpPr>
            <p:cNvPr id="16" name="Group 1"/>
            <p:cNvGrpSpPr/>
            <p:nvPr/>
          </p:nvGrpSpPr>
          <p:grpSpPr>
            <a:xfrm>
              <a:off x="4617768" y="2173205"/>
              <a:ext cx="2985401" cy="2985401"/>
              <a:chOff x="3463325" y="1953753"/>
              <a:chExt cx="2239051" cy="2239051"/>
            </a:xfrm>
            <a:solidFill>
              <a:srgbClr val="3B7032"/>
            </a:solidFill>
          </p:grpSpPr>
          <p:sp>
            <p:nvSpPr>
              <p:cNvPr id="18" name="Block Arc 26"/>
              <p:cNvSpPr/>
              <p:nvPr userDrawn="1"/>
            </p:nvSpPr>
            <p:spPr>
              <a:xfrm>
                <a:off x="3463325" y="1953753"/>
                <a:ext cx="2239051" cy="2239051"/>
              </a:xfrm>
              <a:prstGeom prst="blockArc">
                <a:avLst>
                  <a:gd name="adj1" fmla="val 16233705"/>
                  <a:gd name="adj2" fmla="val 18717991"/>
                  <a:gd name="adj3" fmla="val 12563"/>
                </a:avLst>
              </a:prstGeom>
              <a:solidFill>
                <a:srgbClr val="1EF6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Isosceles Triangle 1"/>
              <p:cNvSpPr/>
              <p:nvPr userDrawn="1"/>
            </p:nvSpPr>
            <p:spPr>
              <a:xfrm rot="7920000">
                <a:off x="5047307" y="2239515"/>
                <a:ext cx="526181" cy="293084"/>
              </a:xfrm>
              <a:custGeom>
                <a:avLst/>
                <a:gdLst>
                  <a:gd name="connsiteX0" fmla="*/ 0 w 432048"/>
                  <a:gd name="connsiteY0" fmla="*/ 299514 h 299514"/>
                  <a:gd name="connsiteX1" fmla="*/ 216024 w 432048"/>
                  <a:gd name="connsiteY1" fmla="*/ 0 h 299514"/>
                  <a:gd name="connsiteX2" fmla="*/ 432048 w 432048"/>
                  <a:gd name="connsiteY2" fmla="*/ 299514 h 299514"/>
                  <a:gd name="connsiteX3" fmla="*/ 0 w 432048"/>
                  <a:gd name="connsiteY3" fmla="*/ 299514 h 299514"/>
                  <a:gd name="connsiteX0-1" fmla="*/ 0 w 460751"/>
                  <a:gd name="connsiteY0-2" fmla="*/ 299514 h 299514"/>
                  <a:gd name="connsiteX1-3" fmla="*/ 216024 w 460751"/>
                  <a:gd name="connsiteY1-4" fmla="*/ 0 h 299514"/>
                  <a:gd name="connsiteX2-5" fmla="*/ 460751 w 460751"/>
                  <a:gd name="connsiteY2-6" fmla="*/ 299514 h 299514"/>
                  <a:gd name="connsiteX3-7" fmla="*/ 0 w 460751"/>
                  <a:gd name="connsiteY3-8" fmla="*/ 299514 h 299514"/>
                  <a:gd name="connsiteX0-9" fmla="*/ 0 w 493554"/>
                  <a:gd name="connsiteY0-10" fmla="*/ 299514 h 299514"/>
                  <a:gd name="connsiteX1-11" fmla="*/ 248827 w 493554"/>
                  <a:gd name="connsiteY1-12" fmla="*/ 0 h 299514"/>
                  <a:gd name="connsiteX2-13" fmla="*/ 493554 w 493554"/>
                  <a:gd name="connsiteY2-14" fmla="*/ 299514 h 299514"/>
                  <a:gd name="connsiteX3-15" fmla="*/ 0 w 493554"/>
                  <a:gd name="connsiteY3-16" fmla="*/ 299514 h 299514"/>
                  <a:gd name="connsiteX0-17" fmla="*/ 0 w 493554"/>
                  <a:gd name="connsiteY0-18" fmla="*/ 225706 h 225706"/>
                  <a:gd name="connsiteX1-19" fmla="*/ 248827 w 493554"/>
                  <a:gd name="connsiteY1-20" fmla="*/ 0 h 225706"/>
                  <a:gd name="connsiteX2-21" fmla="*/ 493554 w 493554"/>
                  <a:gd name="connsiteY2-22" fmla="*/ 225706 h 225706"/>
                  <a:gd name="connsiteX3-23" fmla="*/ 0 w 493554"/>
                  <a:gd name="connsiteY3-24" fmla="*/ 225706 h 225706"/>
                  <a:gd name="connsiteX0-25" fmla="*/ 0 w 493554"/>
                  <a:gd name="connsiteY0-26" fmla="*/ 274911 h 274911"/>
                  <a:gd name="connsiteX1-27" fmla="*/ 244727 w 493554"/>
                  <a:gd name="connsiteY1-28" fmla="*/ 0 h 274911"/>
                  <a:gd name="connsiteX2-29" fmla="*/ 493554 w 493554"/>
                  <a:gd name="connsiteY2-30" fmla="*/ 274911 h 274911"/>
                  <a:gd name="connsiteX3-31" fmla="*/ 0 w 493554"/>
                  <a:gd name="connsiteY3-32" fmla="*/ 274911 h 2749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3554" h="274911">
                    <a:moveTo>
                      <a:pt x="0" y="274911"/>
                    </a:moveTo>
                    <a:lnTo>
                      <a:pt x="244727" y="0"/>
                    </a:lnTo>
                    <a:lnTo>
                      <a:pt x="493554" y="274911"/>
                    </a:lnTo>
                    <a:lnTo>
                      <a:pt x="0" y="274911"/>
                    </a:lnTo>
                    <a:close/>
                  </a:path>
                </a:pathLst>
              </a:custGeom>
              <a:solidFill>
                <a:srgbClr val="1EF6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3200"/>
              </a:p>
            </p:txBody>
          </p:sp>
        </p:grpSp>
        <p:sp>
          <p:nvSpPr>
            <p:cNvPr id="17" name="Isosceles Triangle 1"/>
            <p:cNvSpPr/>
            <p:nvPr/>
          </p:nvSpPr>
          <p:spPr>
            <a:xfrm rot="5400000">
              <a:off x="5815559" y="2152735"/>
              <a:ext cx="701575" cy="390780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-1" fmla="*/ 0 w 460751"/>
                <a:gd name="connsiteY0-2" fmla="*/ 299514 h 299514"/>
                <a:gd name="connsiteX1-3" fmla="*/ 216024 w 460751"/>
                <a:gd name="connsiteY1-4" fmla="*/ 0 h 299514"/>
                <a:gd name="connsiteX2-5" fmla="*/ 460751 w 460751"/>
                <a:gd name="connsiteY2-6" fmla="*/ 299514 h 299514"/>
                <a:gd name="connsiteX3-7" fmla="*/ 0 w 460751"/>
                <a:gd name="connsiteY3-8" fmla="*/ 299514 h 299514"/>
                <a:gd name="connsiteX0-9" fmla="*/ 0 w 493554"/>
                <a:gd name="connsiteY0-10" fmla="*/ 299514 h 299514"/>
                <a:gd name="connsiteX1-11" fmla="*/ 248827 w 493554"/>
                <a:gd name="connsiteY1-12" fmla="*/ 0 h 299514"/>
                <a:gd name="connsiteX2-13" fmla="*/ 493554 w 493554"/>
                <a:gd name="connsiteY2-14" fmla="*/ 299514 h 299514"/>
                <a:gd name="connsiteX3-15" fmla="*/ 0 w 493554"/>
                <a:gd name="connsiteY3-16" fmla="*/ 299514 h 299514"/>
                <a:gd name="connsiteX0-17" fmla="*/ 0 w 493554"/>
                <a:gd name="connsiteY0-18" fmla="*/ 225706 h 225706"/>
                <a:gd name="connsiteX1-19" fmla="*/ 248827 w 493554"/>
                <a:gd name="connsiteY1-20" fmla="*/ 0 h 225706"/>
                <a:gd name="connsiteX2-21" fmla="*/ 493554 w 493554"/>
                <a:gd name="connsiteY2-22" fmla="*/ 225706 h 225706"/>
                <a:gd name="connsiteX3-23" fmla="*/ 0 w 493554"/>
                <a:gd name="connsiteY3-24" fmla="*/ 225706 h 225706"/>
                <a:gd name="connsiteX0-25" fmla="*/ 0 w 493554"/>
                <a:gd name="connsiteY0-26" fmla="*/ 274911 h 274911"/>
                <a:gd name="connsiteX1-27" fmla="*/ 244727 w 493554"/>
                <a:gd name="connsiteY1-28" fmla="*/ 0 h 274911"/>
                <a:gd name="connsiteX2-29" fmla="*/ 493554 w 493554"/>
                <a:gd name="connsiteY2-30" fmla="*/ 274911 h 274911"/>
                <a:gd name="connsiteX3-31" fmla="*/ 0 w 493554"/>
                <a:gd name="connsiteY3-32" fmla="*/ 274911 h 27491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solidFill>
              <a:srgbClr val="32AA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3200"/>
            </a:p>
          </p:txBody>
        </p:sp>
      </p:grpSp>
      <p:cxnSp>
        <p:nvCxnSpPr>
          <p:cNvPr id="38" name="Straight Arrow Connector 29"/>
          <p:cNvCxnSpPr/>
          <p:nvPr/>
        </p:nvCxnSpPr>
        <p:spPr>
          <a:xfrm>
            <a:off x="6672064" y="2245877"/>
            <a:ext cx="43204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2"/>
          <p:cNvCxnSpPr/>
          <p:nvPr/>
        </p:nvCxnSpPr>
        <p:spPr>
          <a:xfrm>
            <a:off x="7536160" y="3205852"/>
            <a:ext cx="345638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4"/>
          <p:cNvCxnSpPr/>
          <p:nvPr/>
        </p:nvCxnSpPr>
        <p:spPr>
          <a:xfrm>
            <a:off x="7587784" y="4124184"/>
            <a:ext cx="340476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6"/>
          <p:cNvCxnSpPr/>
          <p:nvPr/>
        </p:nvCxnSpPr>
        <p:spPr>
          <a:xfrm>
            <a:off x="6723688" y="5030055"/>
            <a:ext cx="4268856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8"/>
          <p:cNvCxnSpPr/>
          <p:nvPr/>
        </p:nvCxnSpPr>
        <p:spPr>
          <a:xfrm>
            <a:off x="1295467" y="4166117"/>
            <a:ext cx="3360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0"/>
          <p:cNvCxnSpPr/>
          <p:nvPr/>
        </p:nvCxnSpPr>
        <p:spPr>
          <a:xfrm>
            <a:off x="1295467" y="5117615"/>
            <a:ext cx="4304117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2"/>
          <p:cNvCxnSpPr/>
          <p:nvPr/>
        </p:nvCxnSpPr>
        <p:spPr>
          <a:xfrm>
            <a:off x="1295467" y="3139335"/>
            <a:ext cx="3360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295467" y="2228764"/>
            <a:ext cx="4224469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"/>
          <p:cNvSpPr txBox="1"/>
          <p:nvPr/>
        </p:nvSpPr>
        <p:spPr>
          <a:xfrm>
            <a:off x="1295467" y="18060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 spc="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项目启动</a:t>
            </a:r>
          </a:p>
        </p:txBody>
      </p:sp>
      <p:sp>
        <p:nvSpPr>
          <p:cNvPr id="47" name="TextBox 3"/>
          <p:cNvSpPr txBox="1"/>
          <p:nvPr/>
        </p:nvSpPr>
        <p:spPr>
          <a:xfrm>
            <a:off x="1295467" y="268756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 spc="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需求分析</a:t>
            </a:r>
          </a:p>
        </p:txBody>
      </p:sp>
      <p:sp>
        <p:nvSpPr>
          <p:cNvPr id="48" name="TextBox 3"/>
          <p:cNvSpPr txBox="1"/>
          <p:nvPr/>
        </p:nvSpPr>
        <p:spPr>
          <a:xfrm>
            <a:off x="1295467" y="37254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 spc="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系统设计</a:t>
            </a:r>
          </a:p>
        </p:txBody>
      </p:sp>
      <p:sp>
        <p:nvSpPr>
          <p:cNvPr id="49" name="TextBox 3"/>
          <p:cNvSpPr txBox="1"/>
          <p:nvPr/>
        </p:nvSpPr>
        <p:spPr>
          <a:xfrm>
            <a:off x="1295467" y="470053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 spc="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编码实现</a:t>
            </a:r>
          </a:p>
        </p:txBody>
      </p:sp>
      <p:sp>
        <p:nvSpPr>
          <p:cNvPr id="50" name="TextBox 3"/>
          <p:cNvSpPr txBox="1"/>
          <p:nvPr/>
        </p:nvSpPr>
        <p:spPr>
          <a:xfrm>
            <a:off x="9958786" y="18060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 spc="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测试计划</a:t>
            </a:r>
          </a:p>
        </p:txBody>
      </p:sp>
      <p:sp>
        <p:nvSpPr>
          <p:cNvPr id="51" name="TextBox 3"/>
          <p:cNvSpPr txBox="1"/>
          <p:nvPr/>
        </p:nvSpPr>
        <p:spPr>
          <a:xfrm>
            <a:off x="9958786" y="268756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 spc="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测试报告</a:t>
            </a:r>
          </a:p>
        </p:txBody>
      </p:sp>
      <p:sp>
        <p:nvSpPr>
          <p:cNvPr id="52" name="TextBox 3"/>
          <p:cNvSpPr txBox="1"/>
          <p:nvPr/>
        </p:nvSpPr>
        <p:spPr>
          <a:xfrm>
            <a:off x="9958786" y="37254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 spc="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项目总结</a:t>
            </a:r>
          </a:p>
        </p:txBody>
      </p:sp>
      <p:sp>
        <p:nvSpPr>
          <p:cNvPr id="53" name="TextBox 3"/>
          <p:cNvSpPr txBox="1"/>
          <p:nvPr/>
        </p:nvSpPr>
        <p:spPr>
          <a:xfrm>
            <a:off x="9958786" y="470053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400" spc="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项目展示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977749" y="3311241"/>
            <a:ext cx="223651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rgbClr val="C00000"/>
                </a:solidFill>
              </a:rPr>
              <a:t>项目实训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2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12797" y="1766763"/>
            <a:ext cx="2566408" cy="8309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zh-CN" sz="5400" dirty="0">
                <a:gradFill>
                  <a:gsLst>
                    <a:gs pos="34000">
                      <a:srgbClr val="39BDED"/>
                    </a:gs>
                    <a:gs pos="56000">
                      <a:srgbClr val="37DFEA"/>
                    </a:gs>
                    <a:gs pos="80000">
                      <a:srgbClr val="1EF6DF"/>
                    </a:gs>
                    <a:gs pos="11000">
                      <a:srgbClr val="32AAE6"/>
                    </a:gs>
                  </a:gsLst>
                  <a:lin ang="5400000" scaled="1"/>
                </a:gradFill>
              </a:rPr>
              <a:t>THANKS</a:t>
            </a:r>
            <a:endParaRPr lang="zh-CN" altLang="en-US" sz="5400" dirty="0">
              <a:gradFill>
                <a:gsLst>
                  <a:gs pos="34000">
                    <a:srgbClr val="39BDED"/>
                  </a:gs>
                  <a:gs pos="56000">
                    <a:srgbClr val="37DFEA"/>
                  </a:gs>
                  <a:gs pos="80000">
                    <a:srgbClr val="1EF6DF"/>
                  </a:gs>
                  <a:gs pos="11000">
                    <a:srgbClr val="32AAE6"/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33952" y="2498457"/>
            <a:ext cx="372409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zh-CN" altLang="en-US" sz="6600" spc="300" dirty="0">
                <a:solidFill>
                  <a:prstClr val="white"/>
                </a:solidFill>
                <a:cs typeface="+mn-ea"/>
              </a:rPr>
              <a:t>谢谢聆听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080337" y="273790"/>
            <a:ext cx="20313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项目小组介绍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椭圆 37"/>
          <p:cNvSpPr/>
          <p:nvPr/>
        </p:nvSpPr>
        <p:spPr>
          <a:xfrm>
            <a:off x="1308100" y="1584672"/>
            <a:ext cx="1916339" cy="1916339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1308100" y="3960933"/>
            <a:ext cx="1916339" cy="1916339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6137275" y="1584672"/>
            <a:ext cx="1916339" cy="1916339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6137275" y="3960933"/>
            <a:ext cx="1916339" cy="1916339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380064" y="1820447"/>
            <a:ext cx="2316813" cy="1641831"/>
            <a:chOff x="3482934" y="1927530"/>
            <a:chExt cx="2316813" cy="1641831"/>
          </a:xfrm>
        </p:grpSpPr>
        <p:sp>
          <p:nvSpPr>
            <p:cNvPr id="43" name="TextBox 16"/>
            <p:cNvSpPr txBox="1"/>
            <p:nvPr/>
          </p:nvSpPr>
          <p:spPr>
            <a:xfrm>
              <a:off x="3482934" y="2625961"/>
              <a:ext cx="2308266" cy="94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项目组组长，负责安排各项工作，整理并修改各类文档，在项目进入需求维 </a:t>
              </a:r>
            </a:p>
            <a:p>
              <a:pPr>
                <a:lnSpc>
                  <a:spcPts val="17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护阶段时参与代码编写。 </a:t>
              </a:r>
            </a:p>
          </p:txBody>
        </p:sp>
        <p:sp>
          <p:nvSpPr>
            <p:cNvPr id="44" name="TextBox 13"/>
            <p:cNvSpPr txBox="1"/>
            <p:nvPr/>
          </p:nvSpPr>
          <p:spPr>
            <a:xfrm>
              <a:off x="3482934" y="2144530"/>
              <a:ext cx="772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薛 伟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3561966" y="1927530"/>
              <a:ext cx="2237781" cy="45719"/>
            </a:xfrm>
            <a:prstGeom prst="rect">
              <a:avLst/>
            </a:prstGeom>
            <a:gradFill>
              <a:gsLst>
                <a:gs pos="0">
                  <a:srgbClr val="32AAE6"/>
                </a:gs>
                <a:gs pos="33000">
                  <a:srgbClr val="39BDED"/>
                </a:gs>
                <a:gs pos="68000">
                  <a:srgbClr val="37DFEA"/>
                </a:gs>
                <a:gs pos="100000">
                  <a:srgbClr val="1EF6DF"/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306394" y="1820447"/>
            <a:ext cx="2316813" cy="1423822"/>
            <a:chOff x="3482934" y="1927530"/>
            <a:chExt cx="2316813" cy="1423822"/>
          </a:xfrm>
        </p:grpSpPr>
        <p:sp>
          <p:nvSpPr>
            <p:cNvPr id="47" name="TextBox 16"/>
            <p:cNvSpPr txBox="1"/>
            <p:nvPr/>
          </p:nvSpPr>
          <p:spPr>
            <a:xfrm>
              <a:off x="3482934" y="2625961"/>
              <a:ext cx="2308266" cy="725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在项目启动阶段、需求开发阶段参与各类文档的编写，并在需求维护阶段负责测试工作。 </a:t>
              </a:r>
            </a:p>
          </p:txBody>
        </p:sp>
        <p:sp>
          <p:nvSpPr>
            <p:cNvPr id="48" name="TextBox 13"/>
            <p:cNvSpPr txBox="1"/>
            <p:nvPr/>
          </p:nvSpPr>
          <p:spPr>
            <a:xfrm>
              <a:off x="3482934" y="214453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陈立华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3561966" y="1927530"/>
              <a:ext cx="2237781" cy="45719"/>
            </a:xfrm>
            <a:prstGeom prst="rect">
              <a:avLst/>
            </a:prstGeom>
            <a:gradFill>
              <a:gsLst>
                <a:gs pos="0">
                  <a:srgbClr val="32AAE6"/>
                </a:gs>
                <a:gs pos="33000">
                  <a:srgbClr val="39BDED"/>
                </a:gs>
                <a:gs pos="68000">
                  <a:srgbClr val="37DFEA"/>
                </a:gs>
                <a:gs pos="100000">
                  <a:srgbClr val="1EF6DF"/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380064" y="4196708"/>
            <a:ext cx="2316813" cy="1423822"/>
            <a:chOff x="3482934" y="1927530"/>
            <a:chExt cx="2316813" cy="1423822"/>
          </a:xfrm>
        </p:grpSpPr>
        <p:sp>
          <p:nvSpPr>
            <p:cNvPr id="51" name="TextBox 16"/>
            <p:cNvSpPr txBox="1"/>
            <p:nvPr/>
          </p:nvSpPr>
          <p:spPr>
            <a:xfrm>
              <a:off x="3482934" y="2625961"/>
              <a:ext cx="2308266" cy="725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在项目启动阶段、需求开发阶段参与各类文档的编写，在项目进入需求维护 阶段后参与代码编写。 </a:t>
              </a:r>
            </a:p>
          </p:txBody>
        </p:sp>
        <p:sp>
          <p:nvSpPr>
            <p:cNvPr id="52" name="TextBox 13"/>
            <p:cNvSpPr txBox="1"/>
            <p:nvPr/>
          </p:nvSpPr>
          <p:spPr>
            <a:xfrm>
              <a:off x="3482934" y="214453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梁杰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3561966" y="1927530"/>
              <a:ext cx="2237781" cy="45719"/>
            </a:xfrm>
            <a:prstGeom prst="rect">
              <a:avLst/>
            </a:prstGeom>
            <a:gradFill>
              <a:gsLst>
                <a:gs pos="0">
                  <a:srgbClr val="32AAE6"/>
                </a:gs>
                <a:gs pos="33000">
                  <a:srgbClr val="39BDED"/>
                </a:gs>
                <a:gs pos="68000">
                  <a:srgbClr val="37DFEA"/>
                </a:gs>
                <a:gs pos="100000">
                  <a:srgbClr val="1EF6DF"/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306394" y="4196708"/>
            <a:ext cx="2316813" cy="1205814"/>
            <a:chOff x="3482934" y="1927530"/>
            <a:chExt cx="2316813" cy="1205814"/>
          </a:xfrm>
        </p:grpSpPr>
        <p:sp>
          <p:nvSpPr>
            <p:cNvPr id="55" name="TextBox 16"/>
            <p:cNvSpPr txBox="1"/>
            <p:nvPr/>
          </p:nvSpPr>
          <p:spPr>
            <a:xfrm>
              <a:off x="3482934" y="2625961"/>
              <a:ext cx="2308266" cy="50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参与文档编写，并在需求维护阶段参与系统设计及参与代码编写。 </a:t>
              </a:r>
            </a:p>
          </p:txBody>
        </p:sp>
        <p:sp>
          <p:nvSpPr>
            <p:cNvPr id="56" name="TextBox 13"/>
            <p:cNvSpPr txBox="1"/>
            <p:nvPr/>
          </p:nvSpPr>
          <p:spPr>
            <a:xfrm>
              <a:off x="3482934" y="214453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梁宇坤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3561966" y="1927530"/>
              <a:ext cx="2237781" cy="45719"/>
            </a:xfrm>
            <a:prstGeom prst="rect">
              <a:avLst/>
            </a:prstGeom>
            <a:gradFill>
              <a:gsLst>
                <a:gs pos="0">
                  <a:srgbClr val="32AAE6"/>
                </a:gs>
                <a:gs pos="33000">
                  <a:srgbClr val="39BDED"/>
                </a:gs>
                <a:gs pos="68000">
                  <a:srgbClr val="37DFEA"/>
                </a:gs>
                <a:gs pos="100000">
                  <a:srgbClr val="1EF6DF"/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8" grpId="0" animBg="1"/>
      <p:bldP spid="39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080338" y="27379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项目工作概述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5976938" y="2124503"/>
            <a:ext cx="1588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6188075" y="3556428"/>
            <a:ext cx="1588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3659982" y="1921303"/>
            <a:ext cx="2044700" cy="2047875"/>
          </a:xfrm>
          <a:custGeom>
            <a:avLst/>
            <a:gdLst>
              <a:gd name="T0" fmla="*/ 505 w 544"/>
              <a:gd name="T1" fmla="*/ 222 h 544"/>
              <a:gd name="T2" fmla="*/ 488 w 544"/>
              <a:gd name="T3" fmla="*/ 121 h 544"/>
              <a:gd name="T4" fmla="*/ 422 w 544"/>
              <a:gd name="T5" fmla="*/ 56 h 544"/>
              <a:gd name="T6" fmla="*/ 317 w 544"/>
              <a:gd name="T7" fmla="*/ 16 h 544"/>
              <a:gd name="T8" fmla="*/ 272 w 544"/>
              <a:gd name="T9" fmla="*/ 0 h 544"/>
              <a:gd name="T10" fmla="*/ 223 w 544"/>
              <a:gd name="T11" fmla="*/ 39 h 544"/>
              <a:gd name="T12" fmla="*/ 168 w 544"/>
              <a:gd name="T13" fmla="*/ 78 h 544"/>
              <a:gd name="T14" fmla="*/ 124 w 544"/>
              <a:gd name="T15" fmla="*/ 58 h 544"/>
              <a:gd name="T16" fmla="*/ 55 w 544"/>
              <a:gd name="T17" fmla="*/ 108 h 544"/>
              <a:gd name="T18" fmla="*/ 79 w 544"/>
              <a:gd name="T19" fmla="*/ 166 h 544"/>
              <a:gd name="T20" fmla="*/ 20 w 544"/>
              <a:gd name="T21" fmla="*/ 224 h 544"/>
              <a:gd name="T22" fmla="*/ 13 w 544"/>
              <a:gd name="T23" fmla="*/ 224 h 544"/>
              <a:gd name="T24" fmla="*/ 2 w 544"/>
              <a:gd name="T25" fmla="*/ 310 h 544"/>
              <a:gd name="T26" fmla="*/ 38 w 544"/>
              <a:gd name="T27" fmla="*/ 320 h 544"/>
              <a:gd name="T28" fmla="*/ 78 w 544"/>
              <a:gd name="T29" fmla="*/ 376 h 544"/>
              <a:gd name="T30" fmla="*/ 58 w 544"/>
              <a:gd name="T31" fmla="*/ 420 h 544"/>
              <a:gd name="T32" fmla="*/ 80 w 544"/>
              <a:gd name="T33" fmla="*/ 465 h 544"/>
              <a:gd name="T34" fmla="*/ 168 w 544"/>
              <a:gd name="T35" fmla="*/ 466 h 544"/>
              <a:gd name="T36" fmla="*/ 227 w 544"/>
              <a:gd name="T37" fmla="*/ 525 h 544"/>
              <a:gd name="T38" fmla="*/ 226 w 544"/>
              <a:gd name="T39" fmla="*/ 532 h 544"/>
              <a:gd name="T40" fmla="*/ 312 w 544"/>
              <a:gd name="T41" fmla="*/ 541 h 544"/>
              <a:gd name="T42" fmla="*/ 336 w 544"/>
              <a:gd name="T43" fmla="*/ 483 h 544"/>
              <a:gd name="T44" fmla="*/ 377 w 544"/>
              <a:gd name="T45" fmla="*/ 465 h 544"/>
              <a:gd name="T46" fmla="*/ 419 w 544"/>
              <a:gd name="T47" fmla="*/ 482 h 544"/>
              <a:gd name="T48" fmla="*/ 435 w 544"/>
              <a:gd name="T49" fmla="*/ 489 h 544"/>
              <a:gd name="T50" fmla="*/ 466 w 544"/>
              <a:gd name="T51" fmla="*/ 376 h 544"/>
              <a:gd name="T52" fmla="*/ 524 w 544"/>
              <a:gd name="T53" fmla="*/ 317 h 544"/>
              <a:gd name="T54" fmla="*/ 528 w 544"/>
              <a:gd name="T55" fmla="*/ 317 h 544"/>
              <a:gd name="T56" fmla="*/ 543 w 544"/>
              <a:gd name="T57" fmla="*/ 291 h 544"/>
              <a:gd name="T58" fmla="*/ 524 w 544"/>
              <a:gd name="T59" fmla="*/ 300 h 544"/>
              <a:gd name="T60" fmla="*/ 449 w 544"/>
              <a:gd name="T61" fmla="*/ 376 h 544"/>
              <a:gd name="T62" fmla="*/ 472 w 544"/>
              <a:gd name="T63" fmla="*/ 430 h 544"/>
              <a:gd name="T64" fmla="*/ 431 w 544"/>
              <a:gd name="T65" fmla="*/ 470 h 544"/>
              <a:gd name="T66" fmla="*/ 324 w 544"/>
              <a:gd name="T67" fmla="*/ 471 h 544"/>
              <a:gd name="T68" fmla="*/ 272 w 544"/>
              <a:gd name="T69" fmla="*/ 527 h 544"/>
              <a:gd name="T70" fmla="*/ 244 w 544"/>
              <a:gd name="T71" fmla="*/ 525 h 544"/>
              <a:gd name="T72" fmla="*/ 168 w 544"/>
              <a:gd name="T73" fmla="*/ 449 h 544"/>
              <a:gd name="T74" fmla="*/ 91 w 544"/>
              <a:gd name="T75" fmla="*/ 452 h 544"/>
              <a:gd name="T76" fmla="*/ 72 w 544"/>
              <a:gd name="T77" fmla="*/ 429 h 544"/>
              <a:gd name="T78" fmla="*/ 73 w 544"/>
              <a:gd name="T79" fmla="*/ 323 h 544"/>
              <a:gd name="T80" fmla="*/ 44 w 544"/>
              <a:gd name="T81" fmla="*/ 304 h 544"/>
              <a:gd name="T82" fmla="*/ 18 w 544"/>
              <a:gd name="T83" fmla="*/ 253 h 544"/>
              <a:gd name="T84" fmla="*/ 20 w 544"/>
              <a:gd name="T85" fmla="*/ 241 h 544"/>
              <a:gd name="T86" fmla="*/ 96 w 544"/>
              <a:gd name="T87" fmla="*/ 166 h 544"/>
              <a:gd name="T88" fmla="*/ 89 w 544"/>
              <a:gd name="T89" fmla="*/ 133 h 544"/>
              <a:gd name="T90" fmla="*/ 114 w 544"/>
              <a:gd name="T91" fmla="*/ 73 h 544"/>
              <a:gd name="T92" fmla="*/ 168 w 544"/>
              <a:gd name="T93" fmla="*/ 95 h 544"/>
              <a:gd name="T94" fmla="*/ 221 w 544"/>
              <a:gd name="T95" fmla="*/ 73 h 544"/>
              <a:gd name="T96" fmla="*/ 272 w 544"/>
              <a:gd name="T97" fmla="*/ 17 h 544"/>
              <a:gd name="T98" fmla="*/ 376 w 544"/>
              <a:gd name="T99" fmla="*/ 95 h 544"/>
              <a:gd name="T100" fmla="*/ 470 w 544"/>
              <a:gd name="T101" fmla="*/ 114 h 544"/>
              <a:gd name="T102" fmla="*/ 526 w 544"/>
              <a:gd name="T103" fmla="*/ 253 h 544"/>
              <a:gd name="T104" fmla="*/ 165 w 544"/>
              <a:gd name="T105" fmla="*/ 272 h 544"/>
              <a:gd name="T106" fmla="*/ 347 w 544"/>
              <a:gd name="T107" fmla="*/ 197 h 544"/>
              <a:gd name="T108" fmla="*/ 182 w 544"/>
              <a:gd name="T109" fmla="*/ 272 h 544"/>
              <a:gd name="T110" fmla="*/ 335 w 544"/>
              <a:gd name="T111" fmla="*/ 336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44" h="544">
                <a:moveTo>
                  <a:pt x="543" y="252"/>
                </a:moveTo>
                <a:cubicBezTo>
                  <a:pt x="542" y="246"/>
                  <a:pt x="542" y="239"/>
                  <a:pt x="541" y="232"/>
                </a:cubicBezTo>
                <a:cubicBezTo>
                  <a:pt x="541" y="232"/>
                  <a:pt x="541" y="232"/>
                  <a:pt x="541" y="232"/>
                </a:cubicBezTo>
                <a:cubicBezTo>
                  <a:pt x="540" y="228"/>
                  <a:pt x="536" y="225"/>
                  <a:pt x="531" y="225"/>
                </a:cubicBezTo>
                <a:cubicBezTo>
                  <a:pt x="522" y="226"/>
                  <a:pt x="513" y="225"/>
                  <a:pt x="505" y="222"/>
                </a:cubicBezTo>
                <a:cubicBezTo>
                  <a:pt x="497" y="220"/>
                  <a:pt x="489" y="215"/>
                  <a:pt x="482" y="209"/>
                </a:cubicBezTo>
                <a:cubicBezTo>
                  <a:pt x="471" y="197"/>
                  <a:pt x="465" y="182"/>
                  <a:pt x="465" y="167"/>
                </a:cubicBezTo>
                <a:cubicBezTo>
                  <a:pt x="465" y="152"/>
                  <a:pt x="471" y="137"/>
                  <a:pt x="482" y="126"/>
                </a:cubicBezTo>
                <a:cubicBezTo>
                  <a:pt x="483" y="125"/>
                  <a:pt x="484" y="124"/>
                  <a:pt x="485" y="123"/>
                </a:cubicBezTo>
                <a:cubicBezTo>
                  <a:pt x="486" y="122"/>
                  <a:pt x="487" y="122"/>
                  <a:pt x="488" y="121"/>
                </a:cubicBezTo>
                <a:cubicBezTo>
                  <a:pt x="488" y="121"/>
                  <a:pt x="488" y="121"/>
                  <a:pt x="488" y="121"/>
                </a:cubicBezTo>
                <a:cubicBezTo>
                  <a:pt x="491" y="118"/>
                  <a:pt x="492" y="113"/>
                  <a:pt x="489" y="109"/>
                </a:cubicBezTo>
                <a:cubicBezTo>
                  <a:pt x="481" y="99"/>
                  <a:pt x="473" y="89"/>
                  <a:pt x="464" y="80"/>
                </a:cubicBezTo>
                <a:cubicBezTo>
                  <a:pt x="454" y="70"/>
                  <a:pt x="444" y="62"/>
                  <a:pt x="434" y="54"/>
                </a:cubicBezTo>
                <a:cubicBezTo>
                  <a:pt x="430" y="51"/>
                  <a:pt x="425" y="52"/>
                  <a:pt x="422" y="56"/>
                </a:cubicBezTo>
                <a:cubicBezTo>
                  <a:pt x="417" y="63"/>
                  <a:pt x="410" y="69"/>
                  <a:pt x="402" y="72"/>
                </a:cubicBezTo>
                <a:cubicBezTo>
                  <a:pt x="394" y="76"/>
                  <a:pt x="385" y="78"/>
                  <a:pt x="376" y="78"/>
                </a:cubicBezTo>
                <a:cubicBezTo>
                  <a:pt x="360" y="78"/>
                  <a:pt x="345" y="72"/>
                  <a:pt x="335" y="61"/>
                </a:cubicBezTo>
                <a:cubicBezTo>
                  <a:pt x="324" y="51"/>
                  <a:pt x="317" y="36"/>
                  <a:pt x="317" y="20"/>
                </a:cubicBezTo>
                <a:cubicBezTo>
                  <a:pt x="317" y="18"/>
                  <a:pt x="317" y="17"/>
                  <a:pt x="317" y="16"/>
                </a:cubicBezTo>
                <a:cubicBezTo>
                  <a:pt x="318" y="15"/>
                  <a:pt x="318" y="14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8"/>
                  <a:pt x="315" y="4"/>
                  <a:pt x="311" y="3"/>
                </a:cubicBezTo>
                <a:cubicBezTo>
                  <a:pt x="304" y="2"/>
                  <a:pt x="298" y="2"/>
                  <a:pt x="291" y="1"/>
                </a:cubicBezTo>
                <a:cubicBezTo>
                  <a:pt x="285" y="1"/>
                  <a:pt x="278" y="0"/>
                  <a:pt x="272" y="0"/>
                </a:cubicBezTo>
                <a:cubicBezTo>
                  <a:pt x="265" y="0"/>
                  <a:pt x="259" y="1"/>
                  <a:pt x="252" y="1"/>
                </a:cubicBezTo>
                <a:cubicBezTo>
                  <a:pt x="246" y="1"/>
                  <a:pt x="240" y="2"/>
                  <a:pt x="234" y="3"/>
                </a:cubicBezTo>
                <a:cubicBezTo>
                  <a:pt x="233" y="3"/>
                  <a:pt x="233" y="3"/>
                  <a:pt x="233" y="3"/>
                </a:cubicBezTo>
                <a:cubicBezTo>
                  <a:pt x="229" y="4"/>
                  <a:pt x="225" y="8"/>
                  <a:pt x="226" y="13"/>
                </a:cubicBezTo>
                <a:cubicBezTo>
                  <a:pt x="227" y="21"/>
                  <a:pt x="226" y="30"/>
                  <a:pt x="223" y="39"/>
                </a:cubicBezTo>
                <a:cubicBezTo>
                  <a:pt x="221" y="47"/>
                  <a:pt x="216" y="54"/>
                  <a:pt x="210" y="61"/>
                </a:cubicBezTo>
                <a:cubicBezTo>
                  <a:pt x="209" y="61"/>
                  <a:pt x="209" y="61"/>
                  <a:pt x="209" y="61"/>
                </a:cubicBezTo>
                <a:cubicBezTo>
                  <a:pt x="209" y="61"/>
                  <a:pt x="209" y="61"/>
                  <a:pt x="209" y="61"/>
                </a:cubicBezTo>
                <a:cubicBezTo>
                  <a:pt x="209" y="61"/>
                  <a:pt x="209" y="61"/>
                  <a:pt x="209" y="61"/>
                </a:cubicBezTo>
                <a:cubicBezTo>
                  <a:pt x="198" y="73"/>
                  <a:pt x="183" y="78"/>
                  <a:pt x="168" y="78"/>
                </a:cubicBezTo>
                <a:cubicBezTo>
                  <a:pt x="153" y="78"/>
                  <a:pt x="138" y="73"/>
                  <a:pt x="127" y="61"/>
                </a:cubicBezTo>
                <a:cubicBezTo>
                  <a:pt x="127" y="61"/>
                  <a:pt x="127" y="61"/>
                  <a:pt x="126" y="61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5" y="60"/>
                  <a:pt x="125" y="59"/>
                  <a:pt x="124" y="58"/>
                </a:cubicBezTo>
                <a:cubicBezTo>
                  <a:pt x="123" y="57"/>
                  <a:pt x="122" y="56"/>
                  <a:pt x="122" y="55"/>
                </a:cubicBezTo>
                <a:cubicBezTo>
                  <a:pt x="122" y="55"/>
                  <a:pt x="122" y="55"/>
                  <a:pt x="122" y="55"/>
                </a:cubicBezTo>
                <a:cubicBezTo>
                  <a:pt x="119" y="52"/>
                  <a:pt x="114" y="51"/>
                  <a:pt x="110" y="54"/>
                </a:cubicBezTo>
                <a:cubicBezTo>
                  <a:pt x="99" y="62"/>
                  <a:pt x="90" y="70"/>
                  <a:pt x="81" y="79"/>
                </a:cubicBezTo>
                <a:cubicBezTo>
                  <a:pt x="72" y="88"/>
                  <a:pt x="63" y="98"/>
                  <a:pt x="55" y="108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52" y="112"/>
                  <a:pt x="53" y="117"/>
                  <a:pt x="57" y="120"/>
                </a:cubicBezTo>
                <a:cubicBezTo>
                  <a:pt x="64" y="125"/>
                  <a:pt x="69" y="132"/>
                  <a:pt x="73" y="140"/>
                </a:cubicBezTo>
                <a:cubicBezTo>
                  <a:pt x="77" y="148"/>
                  <a:pt x="79" y="157"/>
                  <a:pt x="79" y="166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9" y="182"/>
                  <a:pt x="72" y="197"/>
                  <a:pt x="61" y="207"/>
                </a:cubicBezTo>
                <a:cubicBezTo>
                  <a:pt x="51" y="218"/>
                  <a:pt x="36" y="224"/>
                  <a:pt x="21" y="224"/>
                </a:cubicBezTo>
                <a:cubicBezTo>
                  <a:pt x="20" y="224"/>
                  <a:pt x="20" y="224"/>
                  <a:pt x="20" y="224"/>
                </a:cubicBezTo>
                <a:cubicBezTo>
                  <a:pt x="20" y="224"/>
                  <a:pt x="20" y="224"/>
                  <a:pt x="20" y="224"/>
                </a:cubicBezTo>
                <a:cubicBezTo>
                  <a:pt x="20" y="224"/>
                  <a:pt x="20" y="224"/>
                  <a:pt x="20" y="224"/>
                </a:cubicBezTo>
                <a:cubicBezTo>
                  <a:pt x="19" y="224"/>
                  <a:pt x="18" y="224"/>
                  <a:pt x="16" y="224"/>
                </a:cubicBezTo>
                <a:cubicBezTo>
                  <a:pt x="15" y="224"/>
                  <a:pt x="14" y="224"/>
                  <a:pt x="13" y="224"/>
                </a:cubicBezTo>
                <a:cubicBezTo>
                  <a:pt x="13" y="224"/>
                  <a:pt x="13" y="224"/>
                  <a:pt x="13" y="224"/>
                </a:cubicBezTo>
                <a:cubicBezTo>
                  <a:pt x="8" y="223"/>
                  <a:pt x="4" y="226"/>
                  <a:pt x="3" y="231"/>
                </a:cubicBezTo>
                <a:cubicBezTo>
                  <a:pt x="2" y="238"/>
                  <a:pt x="1" y="244"/>
                  <a:pt x="1" y="251"/>
                </a:cubicBezTo>
                <a:cubicBezTo>
                  <a:pt x="0" y="258"/>
                  <a:pt x="0" y="265"/>
                  <a:pt x="0" y="272"/>
                </a:cubicBezTo>
                <a:cubicBezTo>
                  <a:pt x="0" y="279"/>
                  <a:pt x="0" y="285"/>
                  <a:pt x="1" y="291"/>
                </a:cubicBezTo>
                <a:cubicBezTo>
                  <a:pt x="1" y="298"/>
                  <a:pt x="2" y="304"/>
                  <a:pt x="2" y="310"/>
                </a:cubicBezTo>
                <a:cubicBezTo>
                  <a:pt x="3" y="310"/>
                  <a:pt x="3" y="310"/>
                  <a:pt x="3" y="310"/>
                </a:cubicBezTo>
                <a:cubicBezTo>
                  <a:pt x="3" y="315"/>
                  <a:pt x="7" y="318"/>
                  <a:pt x="12" y="318"/>
                </a:cubicBezTo>
                <a:cubicBezTo>
                  <a:pt x="21" y="317"/>
                  <a:pt x="30" y="318"/>
                  <a:pt x="38" y="320"/>
                </a:cubicBezTo>
                <a:cubicBezTo>
                  <a:pt x="38" y="320"/>
                  <a:pt x="38" y="320"/>
                  <a:pt x="38" y="320"/>
                </a:cubicBezTo>
                <a:cubicBezTo>
                  <a:pt x="38" y="320"/>
                  <a:pt x="38" y="320"/>
                  <a:pt x="38" y="320"/>
                </a:cubicBezTo>
                <a:cubicBezTo>
                  <a:pt x="46" y="323"/>
                  <a:pt x="54" y="328"/>
                  <a:pt x="60" y="334"/>
                </a:cubicBezTo>
                <a:cubicBezTo>
                  <a:pt x="60" y="334"/>
                  <a:pt x="61" y="334"/>
                  <a:pt x="61" y="335"/>
                </a:cubicBezTo>
                <a:cubicBezTo>
                  <a:pt x="61" y="335"/>
                  <a:pt x="61" y="335"/>
                  <a:pt x="61" y="335"/>
                </a:cubicBezTo>
                <a:cubicBezTo>
                  <a:pt x="61" y="335"/>
                  <a:pt x="61" y="335"/>
                  <a:pt x="61" y="335"/>
                </a:cubicBezTo>
                <a:cubicBezTo>
                  <a:pt x="72" y="346"/>
                  <a:pt x="78" y="361"/>
                  <a:pt x="78" y="376"/>
                </a:cubicBezTo>
                <a:cubicBezTo>
                  <a:pt x="78" y="391"/>
                  <a:pt x="72" y="406"/>
                  <a:pt x="61" y="417"/>
                </a:cubicBezTo>
                <a:cubicBezTo>
                  <a:pt x="61" y="417"/>
                  <a:pt x="60" y="417"/>
                  <a:pt x="60" y="417"/>
                </a:cubicBezTo>
                <a:cubicBezTo>
                  <a:pt x="60" y="417"/>
                  <a:pt x="60" y="417"/>
                  <a:pt x="60" y="417"/>
                </a:cubicBezTo>
                <a:cubicBezTo>
                  <a:pt x="60" y="417"/>
                  <a:pt x="60" y="417"/>
                  <a:pt x="60" y="417"/>
                </a:cubicBezTo>
                <a:cubicBezTo>
                  <a:pt x="59" y="418"/>
                  <a:pt x="58" y="419"/>
                  <a:pt x="58" y="420"/>
                </a:cubicBezTo>
                <a:cubicBezTo>
                  <a:pt x="57" y="421"/>
                  <a:pt x="56" y="421"/>
                  <a:pt x="55" y="422"/>
                </a:cubicBezTo>
                <a:cubicBezTo>
                  <a:pt x="55" y="422"/>
                  <a:pt x="55" y="422"/>
                  <a:pt x="55" y="422"/>
                </a:cubicBezTo>
                <a:cubicBezTo>
                  <a:pt x="51" y="425"/>
                  <a:pt x="50" y="430"/>
                  <a:pt x="53" y="434"/>
                </a:cubicBezTo>
                <a:cubicBezTo>
                  <a:pt x="61" y="445"/>
                  <a:pt x="70" y="455"/>
                  <a:pt x="79" y="464"/>
                </a:cubicBezTo>
                <a:cubicBezTo>
                  <a:pt x="79" y="464"/>
                  <a:pt x="79" y="464"/>
                  <a:pt x="80" y="465"/>
                </a:cubicBezTo>
                <a:cubicBezTo>
                  <a:pt x="89" y="474"/>
                  <a:pt x="99" y="483"/>
                  <a:pt x="110" y="491"/>
                </a:cubicBezTo>
                <a:cubicBezTo>
                  <a:pt x="114" y="494"/>
                  <a:pt x="119" y="493"/>
                  <a:pt x="122" y="489"/>
                </a:cubicBezTo>
                <a:cubicBezTo>
                  <a:pt x="127" y="482"/>
                  <a:pt x="134" y="476"/>
                  <a:pt x="142" y="472"/>
                </a:cubicBezTo>
                <a:cubicBezTo>
                  <a:pt x="150" y="469"/>
                  <a:pt x="159" y="466"/>
                  <a:pt x="168" y="466"/>
                </a:cubicBezTo>
                <a:cubicBezTo>
                  <a:pt x="168" y="466"/>
                  <a:pt x="168" y="466"/>
                  <a:pt x="168" y="466"/>
                </a:cubicBezTo>
                <a:cubicBezTo>
                  <a:pt x="168" y="466"/>
                  <a:pt x="168" y="466"/>
                  <a:pt x="168" y="466"/>
                </a:cubicBezTo>
                <a:cubicBezTo>
                  <a:pt x="168" y="466"/>
                  <a:pt x="168" y="466"/>
                  <a:pt x="168" y="466"/>
                </a:cubicBezTo>
                <a:cubicBezTo>
                  <a:pt x="184" y="466"/>
                  <a:pt x="199" y="473"/>
                  <a:pt x="210" y="483"/>
                </a:cubicBezTo>
                <a:cubicBezTo>
                  <a:pt x="220" y="494"/>
                  <a:pt x="227" y="509"/>
                  <a:pt x="227" y="525"/>
                </a:cubicBezTo>
                <a:cubicBezTo>
                  <a:pt x="227" y="525"/>
                  <a:pt x="227" y="525"/>
                  <a:pt x="227" y="525"/>
                </a:cubicBezTo>
                <a:cubicBezTo>
                  <a:pt x="227" y="525"/>
                  <a:pt x="227" y="525"/>
                  <a:pt x="227" y="525"/>
                </a:cubicBezTo>
                <a:cubicBezTo>
                  <a:pt x="227" y="525"/>
                  <a:pt x="227" y="525"/>
                  <a:pt x="227" y="525"/>
                </a:cubicBezTo>
                <a:cubicBezTo>
                  <a:pt x="227" y="526"/>
                  <a:pt x="227" y="527"/>
                  <a:pt x="227" y="528"/>
                </a:cubicBezTo>
                <a:cubicBezTo>
                  <a:pt x="227" y="530"/>
                  <a:pt x="227" y="531"/>
                  <a:pt x="226" y="532"/>
                </a:cubicBezTo>
                <a:cubicBezTo>
                  <a:pt x="226" y="532"/>
                  <a:pt x="226" y="532"/>
                  <a:pt x="226" y="532"/>
                </a:cubicBezTo>
                <a:cubicBezTo>
                  <a:pt x="226" y="537"/>
                  <a:pt x="229" y="541"/>
                  <a:pt x="234" y="541"/>
                </a:cubicBezTo>
                <a:cubicBezTo>
                  <a:pt x="240" y="542"/>
                  <a:pt x="246" y="543"/>
                  <a:pt x="253" y="543"/>
                </a:cubicBezTo>
                <a:cubicBezTo>
                  <a:pt x="259" y="544"/>
                  <a:pt x="265" y="544"/>
                  <a:pt x="272" y="544"/>
                </a:cubicBezTo>
                <a:cubicBezTo>
                  <a:pt x="279" y="544"/>
                  <a:pt x="285" y="544"/>
                  <a:pt x="292" y="543"/>
                </a:cubicBezTo>
                <a:cubicBezTo>
                  <a:pt x="299" y="543"/>
                  <a:pt x="306" y="542"/>
                  <a:pt x="312" y="541"/>
                </a:cubicBezTo>
                <a:cubicBezTo>
                  <a:pt x="312" y="541"/>
                  <a:pt x="312" y="541"/>
                  <a:pt x="312" y="541"/>
                </a:cubicBezTo>
                <a:cubicBezTo>
                  <a:pt x="317" y="540"/>
                  <a:pt x="320" y="536"/>
                  <a:pt x="320" y="532"/>
                </a:cubicBezTo>
                <a:cubicBezTo>
                  <a:pt x="318" y="523"/>
                  <a:pt x="319" y="514"/>
                  <a:pt x="322" y="505"/>
                </a:cubicBezTo>
                <a:cubicBezTo>
                  <a:pt x="325" y="497"/>
                  <a:pt x="329" y="490"/>
                  <a:pt x="336" y="483"/>
                </a:cubicBezTo>
                <a:cubicBezTo>
                  <a:pt x="336" y="483"/>
                  <a:pt x="336" y="483"/>
                  <a:pt x="336" y="483"/>
                </a:cubicBezTo>
                <a:cubicBezTo>
                  <a:pt x="336" y="483"/>
                  <a:pt x="336" y="483"/>
                  <a:pt x="336" y="483"/>
                </a:cubicBezTo>
                <a:cubicBezTo>
                  <a:pt x="336" y="483"/>
                  <a:pt x="336" y="483"/>
                  <a:pt x="336" y="483"/>
                </a:cubicBezTo>
                <a:cubicBezTo>
                  <a:pt x="336" y="483"/>
                  <a:pt x="336" y="483"/>
                  <a:pt x="336" y="483"/>
                </a:cubicBezTo>
                <a:cubicBezTo>
                  <a:pt x="336" y="483"/>
                  <a:pt x="336" y="483"/>
                  <a:pt x="336" y="483"/>
                </a:cubicBezTo>
                <a:cubicBezTo>
                  <a:pt x="347" y="471"/>
                  <a:pt x="362" y="465"/>
                  <a:pt x="377" y="465"/>
                </a:cubicBezTo>
                <a:cubicBezTo>
                  <a:pt x="392" y="465"/>
                  <a:pt x="407" y="471"/>
                  <a:pt x="418" y="482"/>
                </a:cubicBezTo>
                <a:cubicBezTo>
                  <a:pt x="419" y="482"/>
                  <a:pt x="419" y="482"/>
                  <a:pt x="419" y="482"/>
                </a:cubicBezTo>
                <a:cubicBezTo>
                  <a:pt x="419" y="482"/>
                  <a:pt x="419" y="482"/>
                  <a:pt x="419" y="482"/>
                </a:cubicBezTo>
                <a:cubicBezTo>
                  <a:pt x="419" y="482"/>
                  <a:pt x="419" y="482"/>
                  <a:pt x="419" y="482"/>
                </a:cubicBezTo>
                <a:cubicBezTo>
                  <a:pt x="419" y="482"/>
                  <a:pt x="419" y="482"/>
                  <a:pt x="419" y="482"/>
                </a:cubicBezTo>
                <a:cubicBezTo>
                  <a:pt x="419" y="482"/>
                  <a:pt x="419" y="482"/>
                  <a:pt x="419" y="482"/>
                </a:cubicBezTo>
                <a:cubicBezTo>
                  <a:pt x="420" y="483"/>
                  <a:pt x="420" y="484"/>
                  <a:pt x="421" y="485"/>
                </a:cubicBezTo>
                <a:cubicBezTo>
                  <a:pt x="422" y="486"/>
                  <a:pt x="423" y="487"/>
                  <a:pt x="424" y="488"/>
                </a:cubicBezTo>
                <a:cubicBezTo>
                  <a:pt x="424" y="488"/>
                  <a:pt x="424" y="488"/>
                  <a:pt x="424" y="488"/>
                </a:cubicBezTo>
                <a:cubicBezTo>
                  <a:pt x="427" y="491"/>
                  <a:pt x="432" y="492"/>
                  <a:pt x="435" y="489"/>
                </a:cubicBezTo>
                <a:cubicBezTo>
                  <a:pt x="446" y="481"/>
                  <a:pt x="456" y="473"/>
                  <a:pt x="465" y="464"/>
                </a:cubicBezTo>
                <a:cubicBezTo>
                  <a:pt x="474" y="454"/>
                  <a:pt x="483" y="444"/>
                  <a:pt x="490" y="434"/>
                </a:cubicBezTo>
                <a:cubicBezTo>
                  <a:pt x="493" y="430"/>
                  <a:pt x="492" y="425"/>
                  <a:pt x="489" y="422"/>
                </a:cubicBezTo>
                <a:cubicBezTo>
                  <a:pt x="482" y="417"/>
                  <a:pt x="476" y="410"/>
                  <a:pt x="472" y="402"/>
                </a:cubicBezTo>
                <a:cubicBezTo>
                  <a:pt x="468" y="394"/>
                  <a:pt x="466" y="385"/>
                  <a:pt x="466" y="376"/>
                </a:cubicBezTo>
                <a:cubicBezTo>
                  <a:pt x="466" y="376"/>
                  <a:pt x="466" y="376"/>
                  <a:pt x="466" y="376"/>
                </a:cubicBezTo>
                <a:cubicBezTo>
                  <a:pt x="466" y="376"/>
                  <a:pt x="466" y="376"/>
                  <a:pt x="466" y="376"/>
                </a:cubicBezTo>
                <a:cubicBezTo>
                  <a:pt x="466" y="376"/>
                  <a:pt x="466" y="376"/>
                  <a:pt x="466" y="376"/>
                </a:cubicBezTo>
                <a:cubicBezTo>
                  <a:pt x="466" y="360"/>
                  <a:pt x="472" y="345"/>
                  <a:pt x="483" y="334"/>
                </a:cubicBezTo>
                <a:cubicBezTo>
                  <a:pt x="493" y="324"/>
                  <a:pt x="508" y="317"/>
                  <a:pt x="524" y="317"/>
                </a:cubicBezTo>
                <a:cubicBezTo>
                  <a:pt x="524" y="317"/>
                  <a:pt x="524" y="317"/>
                  <a:pt x="524" y="317"/>
                </a:cubicBezTo>
                <a:cubicBezTo>
                  <a:pt x="524" y="317"/>
                  <a:pt x="524" y="317"/>
                  <a:pt x="524" y="317"/>
                </a:cubicBezTo>
                <a:cubicBezTo>
                  <a:pt x="524" y="317"/>
                  <a:pt x="524" y="317"/>
                  <a:pt x="524" y="317"/>
                </a:cubicBezTo>
                <a:cubicBezTo>
                  <a:pt x="525" y="317"/>
                  <a:pt x="527" y="317"/>
                  <a:pt x="528" y="317"/>
                </a:cubicBezTo>
                <a:cubicBezTo>
                  <a:pt x="528" y="317"/>
                  <a:pt x="528" y="317"/>
                  <a:pt x="528" y="317"/>
                </a:cubicBezTo>
                <a:cubicBezTo>
                  <a:pt x="528" y="317"/>
                  <a:pt x="528" y="317"/>
                  <a:pt x="528" y="317"/>
                </a:cubicBezTo>
                <a:cubicBezTo>
                  <a:pt x="529" y="317"/>
                  <a:pt x="530" y="317"/>
                  <a:pt x="532" y="318"/>
                </a:cubicBezTo>
                <a:cubicBezTo>
                  <a:pt x="532" y="318"/>
                  <a:pt x="532" y="318"/>
                  <a:pt x="532" y="318"/>
                </a:cubicBezTo>
                <a:cubicBezTo>
                  <a:pt x="536" y="318"/>
                  <a:pt x="540" y="315"/>
                  <a:pt x="541" y="310"/>
                </a:cubicBezTo>
                <a:cubicBezTo>
                  <a:pt x="542" y="304"/>
                  <a:pt x="543" y="298"/>
                  <a:pt x="543" y="291"/>
                </a:cubicBezTo>
                <a:cubicBezTo>
                  <a:pt x="543" y="285"/>
                  <a:pt x="544" y="279"/>
                  <a:pt x="544" y="272"/>
                </a:cubicBezTo>
                <a:cubicBezTo>
                  <a:pt x="544" y="266"/>
                  <a:pt x="543" y="259"/>
                  <a:pt x="543" y="252"/>
                </a:cubicBezTo>
                <a:close/>
                <a:moveTo>
                  <a:pt x="526" y="290"/>
                </a:moveTo>
                <a:cubicBezTo>
                  <a:pt x="526" y="294"/>
                  <a:pt x="525" y="297"/>
                  <a:pt x="525" y="300"/>
                </a:cubicBezTo>
                <a:cubicBezTo>
                  <a:pt x="524" y="300"/>
                  <a:pt x="524" y="300"/>
                  <a:pt x="524" y="300"/>
                </a:cubicBezTo>
                <a:cubicBezTo>
                  <a:pt x="524" y="300"/>
                  <a:pt x="524" y="300"/>
                  <a:pt x="524" y="300"/>
                </a:cubicBezTo>
                <a:cubicBezTo>
                  <a:pt x="524" y="300"/>
                  <a:pt x="524" y="300"/>
                  <a:pt x="524" y="300"/>
                </a:cubicBezTo>
                <a:cubicBezTo>
                  <a:pt x="524" y="300"/>
                  <a:pt x="524" y="300"/>
                  <a:pt x="524" y="300"/>
                </a:cubicBezTo>
                <a:cubicBezTo>
                  <a:pt x="503" y="300"/>
                  <a:pt x="485" y="309"/>
                  <a:pt x="471" y="322"/>
                </a:cubicBezTo>
                <a:cubicBezTo>
                  <a:pt x="457" y="336"/>
                  <a:pt x="449" y="355"/>
                  <a:pt x="449" y="376"/>
                </a:cubicBezTo>
                <a:cubicBezTo>
                  <a:pt x="449" y="376"/>
                  <a:pt x="449" y="376"/>
                  <a:pt x="449" y="376"/>
                </a:cubicBezTo>
                <a:cubicBezTo>
                  <a:pt x="449" y="376"/>
                  <a:pt x="449" y="376"/>
                  <a:pt x="449" y="376"/>
                </a:cubicBezTo>
                <a:cubicBezTo>
                  <a:pt x="449" y="376"/>
                  <a:pt x="449" y="376"/>
                  <a:pt x="449" y="376"/>
                </a:cubicBezTo>
                <a:cubicBezTo>
                  <a:pt x="449" y="388"/>
                  <a:pt x="452" y="399"/>
                  <a:pt x="457" y="409"/>
                </a:cubicBezTo>
                <a:cubicBezTo>
                  <a:pt x="461" y="417"/>
                  <a:pt x="466" y="424"/>
                  <a:pt x="472" y="430"/>
                </a:cubicBezTo>
                <a:cubicBezTo>
                  <a:pt x="466" y="438"/>
                  <a:pt x="460" y="445"/>
                  <a:pt x="453" y="452"/>
                </a:cubicBezTo>
                <a:cubicBezTo>
                  <a:pt x="446" y="458"/>
                  <a:pt x="439" y="465"/>
                  <a:pt x="431" y="471"/>
                </a:cubicBezTo>
                <a:cubicBezTo>
                  <a:pt x="431" y="470"/>
                  <a:pt x="431" y="470"/>
                  <a:pt x="431" y="470"/>
                </a:cubicBezTo>
                <a:cubicBezTo>
                  <a:pt x="431" y="470"/>
                  <a:pt x="431" y="470"/>
                  <a:pt x="431" y="470"/>
                </a:cubicBezTo>
                <a:cubicBezTo>
                  <a:pt x="431" y="470"/>
                  <a:pt x="431" y="470"/>
                  <a:pt x="431" y="470"/>
                </a:cubicBezTo>
                <a:cubicBezTo>
                  <a:pt x="431" y="470"/>
                  <a:pt x="430" y="470"/>
                  <a:pt x="430" y="470"/>
                </a:cubicBezTo>
                <a:cubicBezTo>
                  <a:pt x="416" y="455"/>
                  <a:pt x="396" y="448"/>
                  <a:pt x="377" y="448"/>
                </a:cubicBezTo>
                <a:cubicBezTo>
                  <a:pt x="358" y="448"/>
                  <a:pt x="339" y="456"/>
                  <a:pt x="324" y="471"/>
                </a:cubicBezTo>
                <a:cubicBezTo>
                  <a:pt x="324" y="471"/>
                  <a:pt x="324" y="471"/>
                  <a:pt x="324" y="471"/>
                </a:cubicBezTo>
                <a:cubicBezTo>
                  <a:pt x="324" y="471"/>
                  <a:pt x="324" y="471"/>
                  <a:pt x="324" y="471"/>
                </a:cubicBezTo>
                <a:cubicBezTo>
                  <a:pt x="324" y="471"/>
                  <a:pt x="324" y="471"/>
                  <a:pt x="324" y="471"/>
                </a:cubicBezTo>
                <a:cubicBezTo>
                  <a:pt x="315" y="480"/>
                  <a:pt x="310" y="489"/>
                  <a:pt x="306" y="500"/>
                </a:cubicBezTo>
                <a:cubicBezTo>
                  <a:pt x="303" y="508"/>
                  <a:pt x="302" y="517"/>
                  <a:pt x="302" y="525"/>
                </a:cubicBezTo>
                <a:cubicBezTo>
                  <a:pt x="298" y="526"/>
                  <a:pt x="295" y="526"/>
                  <a:pt x="291" y="526"/>
                </a:cubicBezTo>
                <a:cubicBezTo>
                  <a:pt x="285" y="527"/>
                  <a:pt x="278" y="527"/>
                  <a:pt x="272" y="527"/>
                </a:cubicBezTo>
                <a:cubicBezTo>
                  <a:pt x="266" y="527"/>
                  <a:pt x="260" y="527"/>
                  <a:pt x="254" y="527"/>
                </a:cubicBezTo>
                <a:cubicBezTo>
                  <a:pt x="250" y="526"/>
                  <a:pt x="247" y="526"/>
                  <a:pt x="244" y="526"/>
                </a:cubicBezTo>
                <a:cubicBezTo>
                  <a:pt x="244" y="525"/>
                  <a:pt x="244" y="525"/>
                  <a:pt x="244" y="525"/>
                </a:cubicBezTo>
                <a:cubicBezTo>
                  <a:pt x="244" y="525"/>
                  <a:pt x="244" y="525"/>
                  <a:pt x="244" y="525"/>
                </a:cubicBezTo>
                <a:cubicBezTo>
                  <a:pt x="244" y="525"/>
                  <a:pt x="244" y="525"/>
                  <a:pt x="244" y="525"/>
                </a:cubicBezTo>
                <a:cubicBezTo>
                  <a:pt x="244" y="525"/>
                  <a:pt x="244" y="525"/>
                  <a:pt x="244" y="525"/>
                </a:cubicBezTo>
                <a:cubicBezTo>
                  <a:pt x="244" y="504"/>
                  <a:pt x="235" y="485"/>
                  <a:pt x="222" y="471"/>
                </a:cubicBezTo>
                <a:cubicBezTo>
                  <a:pt x="208" y="458"/>
                  <a:pt x="189" y="449"/>
                  <a:pt x="168" y="449"/>
                </a:cubicBezTo>
                <a:cubicBezTo>
                  <a:pt x="168" y="449"/>
                  <a:pt x="168" y="449"/>
                  <a:pt x="168" y="449"/>
                </a:cubicBezTo>
                <a:cubicBezTo>
                  <a:pt x="168" y="449"/>
                  <a:pt x="168" y="449"/>
                  <a:pt x="168" y="449"/>
                </a:cubicBezTo>
                <a:cubicBezTo>
                  <a:pt x="168" y="449"/>
                  <a:pt x="168" y="449"/>
                  <a:pt x="168" y="449"/>
                </a:cubicBezTo>
                <a:cubicBezTo>
                  <a:pt x="156" y="449"/>
                  <a:pt x="145" y="452"/>
                  <a:pt x="135" y="457"/>
                </a:cubicBezTo>
                <a:cubicBezTo>
                  <a:pt x="127" y="461"/>
                  <a:pt x="120" y="466"/>
                  <a:pt x="114" y="472"/>
                </a:cubicBezTo>
                <a:cubicBezTo>
                  <a:pt x="106" y="466"/>
                  <a:pt x="99" y="460"/>
                  <a:pt x="92" y="452"/>
                </a:cubicBezTo>
                <a:cubicBezTo>
                  <a:pt x="91" y="452"/>
                  <a:pt x="91" y="452"/>
                  <a:pt x="91" y="452"/>
                </a:cubicBezTo>
                <a:cubicBezTo>
                  <a:pt x="84" y="445"/>
                  <a:pt x="78" y="438"/>
                  <a:pt x="72" y="430"/>
                </a:cubicBezTo>
                <a:cubicBezTo>
                  <a:pt x="72" y="429"/>
                  <a:pt x="72" y="429"/>
                  <a:pt x="72" y="429"/>
                </a:cubicBezTo>
                <a:cubicBezTo>
                  <a:pt x="72" y="429"/>
                  <a:pt x="72" y="429"/>
                  <a:pt x="72" y="429"/>
                </a:cubicBezTo>
                <a:cubicBezTo>
                  <a:pt x="72" y="429"/>
                  <a:pt x="72" y="429"/>
                  <a:pt x="72" y="429"/>
                </a:cubicBezTo>
                <a:cubicBezTo>
                  <a:pt x="72" y="429"/>
                  <a:pt x="72" y="429"/>
                  <a:pt x="72" y="429"/>
                </a:cubicBezTo>
                <a:cubicBezTo>
                  <a:pt x="72" y="429"/>
                  <a:pt x="72" y="429"/>
                  <a:pt x="72" y="429"/>
                </a:cubicBezTo>
                <a:cubicBezTo>
                  <a:pt x="72" y="429"/>
                  <a:pt x="73" y="429"/>
                  <a:pt x="73" y="429"/>
                </a:cubicBezTo>
                <a:cubicBezTo>
                  <a:pt x="87" y="414"/>
                  <a:pt x="94" y="395"/>
                  <a:pt x="95" y="376"/>
                </a:cubicBezTo>
                <a:cubicBezTo>
                  <a:pt x="95" y="357"/>
                  <a:pt x="87" y="337"/>
                  <a:pt x="73" y="323"/>
                </a:cubicBezTo>
                <a:cubicBezTo>
                  <a:pt x="73" y="323"/>
                  <a:pt x="73" y="323"/>
                  <a:pt x="73" y="323"/>
                </a:cubicBezTo>
                <a:cubicBezTo>
                  <a:pt x="73" y="323"/>
                  <a:pt x="73" y="323"/>
                  <a:pt x="73" y="323"/>
                </a:cubicBezTo>
                <a:cubicBezTo>
                  <a:pt x="73" y="323"/>
                  <a:pt x="73" y="323"/>
                  <a:pt x="73" y="323"/>
                </a:cubicBezTo>
                <a:cubicBezTo>
                  <a:pt x="73" y="323"/>
                  <a:pt x="73" y="323"/>
                  <a:pt x="73" y="323"/>
                </a:cubicBezTo>
                <a:cubicBezTo>
                  <a:pt x="73" y="322"/>
                  <a:pt x="72" y="322"/>
                  <a:pt x="72" y="322"/>
                </a:cubicBezTo>
                <a:cubicBezTo>
                  <a:pt x="64" y="314"/>
                  <a:pt x="54" y="308"/>
                  <a:pt x="44" y="304"/>
                </a:cubicBezTo>
                <a:cubicBezTo>
                  <a:pt x="44" y="304"/>
                  <a:pt x="44" y="304"/>
                  <a:pt x="44" y="304"/>
                </a:cubicBezTo>
                <a:cubicBezTo>
                  <a:pt x="36" y="302"/>
                  <a:pt x="27" y="300"/>
                  <a:pt x="18" y="300"/>
                </a:cubicBezTo>
                <a:cubicBezTo>
                  <a:pt x="18" y="297"/>
                  <a:pt x="18" y="294"/>
                  <a:pt x="17" y="290"/>
                </a:cubicBezTo>
                <a:cubicBezTo>
                  <a:pt x="17" y="284"/>
                  <a:pt x="17" y="278"/>
                  <a:pt x="17" y="272"/>
                </a:cubicBezTo>
                <a:cubicBezTo>
                  <a:pt x="17" y="266"/>
                  <a:pt x="17" y="259"/>
                  <a:pt x="18" y="253"/>
                </a:cubicBezTo>
                <a:cubicBezTo>
                  <a:pt x="18" y="249"/>
                  <a:pt x="18" y="245"/>
                  <a:pt x="19" y="241"/>
                </a:cubicBezTo>
                <a:cubicBezTo>
                  <a:pt x="20" y="241"/>
                  <a:pt x="20" y="241"/>
                  <a:pt x="20" y="241"/>
                </a:cubicBezTo>
                <a:cubicBezTo>
                  <a:pt x="20" y="241"/>
                  <a:pt x="20" y="241"/>
                  <a:pt x="20" y="241"/>
                </a:cubicBezTo>
                <a:cubicBezTo>
                  <a:pt x="20" y="241"/>
                  <a:pt x="20" y="241"/>
                  <a:pt x="20" y="241"/>
                </a:cubicBezTo>
                <a:cubicBezTo>
                  <a:pt x="20" y="241"/>
                  <a:pt x="20" y="241"/>
                  <a:pt x="20" y="241"/>
                </a:cubicBezTo>
                <a:cubicBezTo>
                  <a:pt x="20" y="241"/>
                  <a:pt x="20" y="241"/>
                  <a:pt x="20" y="241"/>
                </a:cubicBezTo>
                <a:cubicBezTo>
                  <a:pt x="20" y="241"/>
                  <a:pt x="20" y="241"/>
                  <a:pt x="20" y="241"/>
                </a:cubicBezTo>
                <a:cubicBezTo>
                  <a:pt x="41" y="241"/>
                  <a:pt x="60" y="233"/>
                  <a:pt x="73" y="220"/>
                </a:cubicBezTo>
                <a:cubicBezTo>
                  <a:pt x="87" y="206"/>
                  <a:pt x="96" y="187"/>
                  <a:pt x="96" y="166"/>
                </a:cubicBezTo>
                <a:cubicBezTo>
                  <a:pt x="96" y="166"/>
                  <a:pt x="96" y="166"/>
                  <a:pt x="96" y="166"/>
                </a:cubicBezTo>
                <a:cubicBezTo>
                  <a:pt x="96" y="166"/>
                  <a:pt x="96" y="166"/>
                  <a:pt x="96" y="166"/>
                </a:cubicBezTo>
                <a:cubicBezTo>
                  <a:pt x="96" y="166"/>
                  <a:pt x="96" y="166"/>
                  <a:pt x="96" y="166"/>
                </a:cubicBezTo>
                <a:cubicBezTo>
                  <a:pt x="96" y="166"/>
                  <a:pt x="96" y="166"/>
                  <a:pt x="96" y="166"/>
                </a:cubicBezTo>
                <a:cubicBezTo>
                  <a:pt x="96" y="166"/>
                  <a:pt x="96" y="166"/>
                  <a:pt x="96" y="166"/>
                </a:cubicBezTo>
                <a:cubicBezTo>
                  <a:pt x="96" y="154"/>
                  <a:pt x="93" y="143"/>
                  <a:pt x="89" y="133"/>
                </a:cubicBezTo>
                <a:cubicBezTo>
                  <a:pt x="85" y="125"/>
                  <a:pt x="80" y="118"/>
                  <a:pt x="73" y="112"/>
                </a:cubicBezTo>
                <a:cubicBezTo>
                  <a:pt x="79" y="105"/>
                  <a:pt x="86" y="98"/>
                  <a:pt x="93" y="91"/>
                </a:cubicBezTo>
                <a:cubicBezTo>
                  <a:pt x="99" y="84"/>
                  <a:pt x="106" y="78"/>
                  <a:pt x="114" y="72"/>
                </a:cubicBezTo>
                <a:cubicBezTo>
                  <a:pt x="114" y="73"/>
                  <a:pt x="114" y="73"/>
                  <a:pt x="114" y="73"/>
                </a:cubicBezTo>
                <a:cubicBezTo>
                  <a:pt x="114" y="73"/>
                  <a:pt x="114" y="73"/>
                  <a:pt x="114" y="73"/>
                </a:cubicBezTo>
                <a:cubicBezTo>
                  <a:pt x="114" y="73"/>
                  <a:pt x="114" y="73"/>
                  <a:pt x="114" y="73"/>
                </a:cubicBezTo>
                <a:cubicBezTo>
                  <a:pt x="114" y="73"/>
                  <a:pt x="114" y="73"/>
                  <a:pt x="114" y="73"/>
                </a:cubicBezTo>
                <a:cubicBezTo>
                  <a:pt x="114" y="73"/>
                  <a:pt x="114" y="73"/>
                  <a:pt x="114" y="73"/>
                </a:cubicBezTo>
                <a:cubicBezTo>
                  <a:pt x="115" y="73"/>
                  <a:pt x="115" y="73"/>
                  <a:pt x="115" y="73"/>
                </a:cubicBezTo>
                <a:cubicBezTo>
                  <a:pt x="129" y="88"/>
                  <a:pt x="149" y="95"/>
                  <a:pt x="168" y="95"/>
                </a:cubicBezTo>
                <a:cubicBezTo>
                  <a:pt x="187" y="95"/>
                  <a:pt x="206" y="88"/>
                  <a:pt x="221" y="73"/>
                </a:cubicBezTo>
                <a:cubicBezTo>
                  <a:pt x="221" y="73"/>
                  <a:pt x="221" y="73"/>
                  <a:pt x="221" y="73"/>
                </a:cubicBezTo>
                <a:cubicBezTo>
                  <a:pt x="221" y="73"/>
                  <a:pt x="221" y="73"/>
                  <a:pt x="221" y="73"/>
                </a:cubicBezTo>
                <a:cubicBezTo>
                  <a:pt x="221" y="73"/>
                  <a:pt x="221" y="73"/>
                  <a:pt x="221" y="73"/>
                </a:cubicBezTo>
                <a:cubicBezTo>
                  <a:pt x="221" y="73"/>
                  <a:pt x="221" y="73"/>
                  <a:pt x="221" y="73"/>
                </a:cubicBezTo>
                <a:cubicBezTo>
                  <a:pt x="221" y="73"/>
                  <a:pt x="221" y="73"/>
                  <a:pt x="222" y="73"/>
                </a:cubicBezTo>
                <a:cubicBezTo>
                  <a:pt x="230" y="65"/>
                  <a:pt x="236" y="55"/>
                  <a:pt x="239" y="44"/>
                </a:cubicBezTo>
                <a:cubicBezTo>
                  <a:pt x="242" y="36"/>
                  <a:pt x="244" y="28"/>
                  <a:pt x="243" y="19"/>
                </a:cubicBezTo>
                <a:cubicBezTo>
                  <a:pt x="247" y="19"/>
                  <a:pt x="250" y="18"/>
                  <a:pt x="254" y="18"/>
                </a:cubicBezTo>
                <a:cubicBezTo>
                  <a:pt x="260" y="18"/>
                  <a:pt x="266" y="17"/>
                  <a:pt x="272" y="17"/>
                </a:cubicBezTo>
                <a:cubicBezTo>
                  <a:pt x="278" y="17"/>
                  <a:pt x="284" y="18"/>
                  <a:pt x="290" y="18"/>
                </a:cubicBezTo>
                <a:cubicBezTo>
                  <a:pt x="293" y="18"/>
                  <a:pt x="297" y="19"/>
                  <a:pt x="300" y="19"/>
                </a:cubicBezTo>
                <a:cubicBezTo>
                  <a:pt x="300" y="20"/>
                  <a:pt x="300" y="20"/>
                  <a:pt x="300" y="20"/>
                </a:cubicBezTo>
                <a:cubicBezTo>
                  <a:pt x="300" y="41"/>
                  <a:pt x="309" y="60"/>
                  <a:pt x="323" y="73"/>
                </a:cubicBezTo>
                <a:cubicBezTo>
                  <a:pt x="336" y="87"/>
                  <a:pt x="355" y="95"/>
                  <a:pt x="376" y="95"/>
                </a:cubicBezTo>
                <a:cubicBezTo>
                  <a:pt x="388" y="95"/>
                  <a:pt x="399" y="93"/>
                  <a:pt x="409" y="88"/>
                </a:cubicBezTo>
                <a:cubicBezTo>
                  <a:pt x="417" y="84"/>
                  <a:pt x="424" y="79"/>
                  <a:pt x="430" y="72"/>
                </a:cubicBezTo>
                <a:cubicBezTo>
                  <a:pt x="438" y="78"/>
                  <a:pt x="445" y="85"/>
                  <a:pt x="452" y="92"/>
                </a:cubicBezTo>
                <a:cubicBezTo>
                  <a:pt x="458" y="98"/>
                  <a:pt x="465" y="106"/>
                  <a:pt x="471" y="113"/>
                </a:cubicBezTo>
                <a:cubicBezTo>
                  <a:pt x="470" y="114"/>
                  <a:pt x="470" y="114"/>
                  <a:pt x="470" y="114"/>
                </a:cubicBezTo>
                <a:cubicBezTo>
                  <a:pt x="456" y="129"/>
                  <a:pt x="448" y="148"/>
                  <a:pt x="448" y="167"/>
                </a:cubicBezTo>
                <a:cubicBezTo>
                  <a:pt x="448" y="187"/>
                  <a:pt x="456" y="206"/>
                  <a:pt x="470" y="221"/>
                </a:cubicBezTo>
                <a:cubicBezTo>
                  <a:pt x="479" y="229"/>
                  <a:pt x="489" y="235"/>
                  <a:pt x="499" y="239"/>
                </a:cubicBezTo>
                <a:cubicBezTo>
                  <a:pt x="508" y="241"/>
                  <a:pt x="516" y="243"/>
                  <a:pt x="525" y="243"/>
                </a:cubicBezTo>
                <a:cubicBezTo>
                  <a:pt x="525" y="246"/>
                  <a:pt x="526" y="250"/>
                  <a:pt x="526" y="253"/>
                </a:cubicBezTo>
                <a:cubicBezTo>
                  <a:pt x="526" y="260"/>
                  <a:pt x="527" y="266"/>
                  <a:pt x="527" y="272"/>
                </a:cubicBezTo>
                <a:cubicBezTo>
                  <a:pt x="527" y="278"/>
                  <a:pt x="526" y="284"/>
                  <a:pt x="526" y="290"/>
                </a:cubicBezTo>
                <a:close/>
                <a:moveTo>
                  <a:pt x="272" y="165"/>
                </a:moveTo>
                <a:cubicBezTo>
                  <a:pt x="242" y="165"/>
                  <a:pt x="216" y="177"/>
                  <a:pt x="196" y="197"/>
                </a:cubicBezTo>
                <a:cubicBezTo>
                  <a:pt x="177" y="216"/>
                  <a:pt x="165" y="243"/>
                  <a:pt x="165" y="272"/>
                </a:cubicBezTo>
                <a:cubicBezTo>
                  <a:pt x="165" y="302"/>
                  <a:pt x="177" y="328"/>
                  <a:pt x="196" y="348"/>
                </a:cubicBezTo>
                <a:cubicBezTo>
                  <a:pt x="216" y="367"/>
                  <a:pt x="242" y="379"/>
                  <a:pt x="272" y="379"/>
                </a:cubicBezTo>
                <a:cubicBezTo>
                  <a:pt x="301" y="379"/>
                  <a:pt x="328" y="367"/>
                  <a:pt x="347" y="348"/>
                </a:cubicBezTo>
                <a:cubicBezTo>
                  <a:pt x="367" y="328"/>
                  <a:pt x="379" y="302"/>
                  <a:pt x="379" y="272"/>
                </a:cubicBezTo>
                <a:cubicBezTo>
                  <a:pt x="379" y="243"/>
                  <a:pt x="367" y="216"/>
                  <a:pt x="347" y="197"/>
                </a:cubicBezTo>
                <a:cubicBezTo>
                  <a:pt x="328" y="177"/>
                  <a:pt x="301" y="165"/>
                  <a:pt x="272" y="165"/>
                </a:cubicBezTo>
                <a:close/>
                <a:moveTo>
                  <a:pt x="335" y="336"/>
                </a:moveTo>
                <a:cubicBezTo>
                  <a:pt x="319" y="352"/>
                  <a:pt x="297" y="362"/>
                  <a:pt x="272" y="362"/>
                </a:cubicBezTo>
                <a:cubicBezTo>
                  <a:pt x="247" y="362"/>
                  <a:pt x="224" y="352"/>
                  <a:pt x="208" y="336"/>
                </a:cubicBezTo>
                <a:cubicBezTo>
                  <a:pt x="192" y="320"/>
                  <a:pt x="182" y="297"/>
                  <a:pt x="182" y="272"/>
                </a:cubicBezTo>
                <a:cubicBezTo>
                  <a:pt x="182" y="247"/>
                  <a:pt x="192" y="225"/>
                  <a:pt x="208" y="209"/>
                </a:cubicBezTo>
                <a:cubicBezTo>
                  <a:pt x="224" y="192"/>
                  <a:pt x="247" y="182"/>
                  <a:pt x="272" y="182"/>
                </a:cubicBezTo>
                <a:cubicBezTo>
                  <a:pt x="297" y="182"/>
                  <a:pt x="319" y="192"/>
                  <a:pt x="335" y="209"/>
                </a:cubicBezTo>
                <a:cubicBezTo>
                  <a:pt x="352" y="225"/>
                  <a:pt x="362" y="247"/>
                  <a:pt x="362" y="272"/>
                </a:cubicBezTo>
                <a:cubicBezTo>
                  <a:pt x="362" y="297"/>
                  <a:pt x="352" y="320"/>
                  <a:pt x="335" y="336"/>
                </a:cubicBezTo>
                <a:close/>
              </a:path>
            </a:pathLst>
          </a:custGeom>
          <a:solidFill>
            <a:srgbClr val="39B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7740650" y="3664378"/>
            <a:ext cx="1588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6176963" y="2738866"/>
            <a:ext cx="1566863" cy="1570038"/>
          </a:xfrm>
          <a:custGeom>
            <a:avLst/>
            <a:gdLst>
              <a:gd name="T0" fmla="*/ 379 w 417"/>
              <a:gd name="T1" fmla="*/ 214 h 417"/>
              <a:gd name="T2" fmla="*/ 402 w 417"/>
              <a:gd name="T3" fmla="*/ 152 h 417"/>
              <a:gd name="T4" fmla="*/ 404 w 417"/>
              <a:gd name="T5" fmla="*/ 129 h 417"/>
              <a:gd name="T6" fmla="*/ 373 w 417"/>
              <a:gd name="T7" fmla="*/ 87 h 417"/>
              <a:gd name="T8" fmla="*/ 306 w 417"/>
              <a:gd name="T9" fmla="*/ 32 h 417"/>
              <a:gd name="T10" fmla="*/ 246 w 417"/>
              <a:gd name="T11" fmla="*/ 1 h 417"/>
              <a:gd name="T12" fmla="*/ 153 w 417"/>
              <a:gd name="T13" fmla="*/ 17 h 417"/>
              <a:gd name="T14" fmla="*/ 129 w 417"/>
              <a:gd name="T15" fmla="*/ 13 h 417"/>
              <a:gd name="T16" fmla="*/ 87 w 417"/>
              <a:gd name="T17" fmla="*/ 43 h 417"/>
              <a:gd name="T18" fmla="*/ 92 w 417"/>
              <a:gd name="T19" fmla="*/ 83 h 417"/>
              <a:gd name="T20" fmla="*/ 34 w 417"/>
              <a:gd name="T21" fmla="*/ 111 h 417"/>
              <a:gd name="T22" fmla="*/ 1 w 417"/>
              <a:gd name="T23" fmla="*/ 168 h 417"/>
              <a:gd name="T24" fmla="*/ 37 w 417"/>
              <a:gd name="T25" fmla="*/ 201 h 417"/>
              <a:gd name="T26" fmla="*/ 16 w 417"/>
              <a:gd name="T27" fmla="*/ 262 h 417"/>
              <a:gd name="T28" fmla="*/ 7 w 417"/>
              <a:gd name="T29" fmla="*/ 272 h 417"/>
              <a:gd name="T30" fmla="*/ 34 w 417"/>
              <a:gd name="T31" fmla="*/ 327 h 417"/>
              <a:gd name="T32" fmla="*/ 82 w 417"/>
              <a:gd name="T33" fmla="*/ 324 h 417"/>
              <a:gd name="T34" fmla="*/ 111 w 417"/>
              <a:gd name="T35" fmla="*/ 382 h 417"/>
              <a:gd name="T36" fmla="*/ 111 w 417"/>
              <a:gd name="T37" fmla="*/ 396 h 417"/>
              <a:gd name="T38" fmla="*/ 187 w 417"/>
              <a:gd name="T39" fmla="*/ 393 h 417"/>
              <a:gd name="T40" fmla="*/ 237 w 417"/>
              <a:gd name="T41" fmla="*/ 377 h 417"/>
              <a:gd name="T42" fmla="*/ 266 w 417"/>
              <a:gd name="T43" fmla="*/ 405 h 417"/>
              <a:gd name="T44" fmla="*/ 315 w 417"/>
              <a:gd name="T45" fmla="*/ 391 h 417"/>
              <a:gd name="T46" fmla="*/ 325 w 417"/>
              <a:gd name="T47" fmla="*/ 334 h 417"/>
              <a:gd name="T48" fmla="*/ 325 w 417"/>
              <a:gd name="T49" fmla="*/ 333 h 417"/>
              <a:gd name="T50" fmla="*/ 383 w 417"/>
              <a:gd name="T51" fmla="*/ 305 h 417"/>
              <a:gd name="T52" fmla="*/ 397 w 417"/>
              <a:gd name="T53" fmla="*/ 304 h 417"/>
              <a:gd name="T54" fmla="*/ 388 w 417"/>
              <a:gd name="T55" fmla="*/ 292 h 417"/>
              <a:gd name="T56" fmla="*/ 342 w 417"/>
              <a:gd name="T57" fmla="*/ 295 h 417"/>
              <a:gd name="T58" fmla="*/ 310 w 417"/>
              <a:gd name="T59" fmla="*/ 355 h 417"/>
              <a:gd name="T60" fmla="*/ 276 w 417"/>
              <a:gd name="T61" fmla="*/ 395 h 417"/>
              <a:gd name="T62" fmla="*/ 197 w 417"/>
              <a:gd name="T63" fmla="*/ 368 h 417"/>
              <a:gd name="T64" fmla="*/ 144 w 417"/>
              <a:gd name="T65" fmla="*/ 396 h 417"/>
              <a:gd name="T66" fmla="*/ 123 w 417"/>
              <a:gd name="T67" fmla="*/ 387 h 417"/>
              <a:gd name="T68" fmla="*/ 87 w 417"/>
              <a:gd name="T69" fmla="*/ 312 h 417"/>
              <a:gd name="T70" fmla="*/ 60 w 417"/>
              <a:gd name="T71" fmla="*/ 309 h 417"/>
              <a:gd name="T72" fmla="*/ 21 w 417"/>
              <a:gd name="T73" fmla="*/ 274 h 417"/>
              <a:gd name="T74" fmla="*/ 52 w 417"/>
              <a:gd name="T75" fmla="*/ 240 h 417"/>
              <a:gd name="T76" fmla="*/ 49 w 417"/>
              <a:gd name="T77" fmla="*/ 195 h 417"/>
              <a:gd name="T78" fmla="*/ 29 w 417"/>
              <a:gd name="T79" fmla="*/ 124 h 417"/>
              <a:gd name="T80" fmla="*/ 30 w 417"/>
              <a:gd name="T81" fmla="*/ 124 h 417"/>
              <a:gd name="T82" fmla="*/ 105 w 417"/>
              <a:gd name="T83" fmla="*/ 87 h 417"/>
              <a:gd name="T84" fmla="*/ 102 w 417"/>
              <a:gd name="T85" fmla="*/ 42 h 417"/>
              <a:gd name="T86" fmla="*/ 142 w 417"/>
              <a:gd name="T87" fmla="*/ 23 h 417"/>
              <a:gd name="T88" fmla="*/ 272 w 417"/>
              <a:gd name="T89" fmla="*/ 21 h 417"/>
              <a:gd name="T90" fmla="*/ 355 w 417"/>
              <a:gd name="T91" fmla="*/ 107 h 417"/>
              <a:gd name="T92" fmla="*/ 394 w 417"/>
              <a:gd name="T93" fmla="*/ 141 h 417"/>
              <a:gd name="T94" fmla="*/ 364 w 417"/>
              <a:gd name="T95" fmla="*/ 175 h 417"/>
              <a:gd name="T96" fmla="*/ 384 w 417"/>
              <a:gd name="T97" fmla="*/ 241 h 417"/>
              <a:gd name="T98" fmla="*/ 275 w 417"/>
              <a:gd name="T99" fmla="*/ 394 h 417"/>
              <a:gd name="T100" fmla="*/ 181 w 417"/>
              <a:gd name="T101" fmla="*/ 287 h 417"/>
              <a:gd name="T102" fmla="*/ 274 w 417"/>
              <a:gd name="T103" fmla="*/ 231 h 417"/>
              <a:gd name="T104" fmla="*/ 177 w 417"/>
              <a:gd name="T105" fmla="*/ 146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17" h="417">
                <a:moveTo>
                  <a:pt x="411" y="239"/>
                </a:moveTo>
                <a:cubicBezTo>
                  <a:pt x="404" y="237"/>
                  <a:pt x="398" y="234"/>
                  <a:pt x="392" y="230"/>
                </a:cubicBezTo>
                <a:cubicBezTo>
                  <a:pt x="387" y="226"/>
                  <a:pt x="382" y="221"/>
                  <a:pt x="379" y="214"/>
                </a:cubicBezTo>
                <a:cubicBezTo>
                  <a:pt x="379" y="214"/>
                  <a:pt x="379" y="214"/>
                  <a:pt x="379" y="214"/>
                </a:cubicBezTo>
                <a:cubicBezTo>
                  <a:pt x="379" y="214"/>
                  <a:pt x="379" y="214"/>
                  <a:pt x="379" y="214"/>
                </a:cubicBezTo>
                <a:cubicBezTo>
                  <a:pt x="379" y="214"/>
                  <a:pt x="379" y="214"/>
                  <a:pt x="379" y="214"/>
                </a:cubicBezTo>
                <a:cubicBezTo>
                  <a:pt x="373" y="203"/>
                  <a:pt x="373" y="191"/>
                  <a:pt x="377" y="180"/>
                </a:cubicBezTo>
                <a:cubicBezTo>
                  <a:pt x="380" y="169"/>
                  <a:pt x="388" y="159"/>
                  <a:pt x="399" y="153"/>
                </a:cubicBezTo>
                <a:cubicBezTo>
                  <a:pt x="400" y="153"/>
                  <a:pt x="401" y="153"/>
                  <a:pt x="402" y="152"/>
                </a:cubicBezTo>
                <a:cubicBezTo>
                  <a:pt x="402" y="152"/>
                  <a:pt x="402" y="152"/>
                  <a:pt x="402" y="152"/>
                </a:cubicBezTo>
                <a:cubicBezTo>
                  <a:pt x="402" y="152"/>
                  <a:pt x="402" y="152"/>
                  <a:pt x="402" y="152"/>
                </a:cubicBezTo>
                <a:cubicBezTo>
                  <a:pt x="403" y="152"/>
                  <a:pt x="404" y="152"/>
                  <a:pt x="405" y="151"/>
                </a:cubicBezTo>
                <a:cubicBezTo>
                  <a:pt x="405" y="151"/>
                  <a:pt x="405" y="151"/>
                  <a:pt x="405" y="151"/>
                </a:cubicBezTo>
                <a:cubicBezTo>
                  <a:pt x="408" y="150"/>
                  <a:pt x="410" y="146"/>
                  <a:pt x="409" y="143"/>
                </a:cubicBezTo>
                <a:cubicBezTo>
                  <a:pt x="407" y="138"/>
                  <a:pt x="406" y="134"/>
                  <a:pt x="404" y="129"/>
                </a:cubicBezTo>
                <a:cubicBezTo>
                  <a:pt x="402" y="124"/>
                  <a:pt x="400" y="120"/>
                  <a:pt x="398" y="115"/>
                </a:cubicBezTo>
                <a:cubicBezTo>
                  <a:pt x="395" y="111"/>
                  <a:pt x="393" y="106"/>
                  <a:pt x="390" y="102"/>
                </a:cubicBezTo>
                <a:cubicBezTo>
                  <a:pt x="388" y="97"/>
                  <a:pt x="385" y="93"/>
                  <a:pt x="382" y="89"/>
                </a:cubicBezTo>
                <a:cubicBezTo>
                  <a:pt x="382" y="89"/>
                  <a:pt x="382" y="89"/>
                  <a:pt x="382" y="89"/>
                </a:cubicBezTo>
                <a:cubicBezTo>
                  <a:pt x="380" y="86"/>
                  <a:pt x="376" y="85"/>
                  <a:pt x="373" y="87"/>
                </a:cubicBezTo>
                <a:cubicBezTo>
                  <a:pt x="367" y="91"/>
                  <a:pt x="360" y="93"/>
                  <a:pt x="353" y="94"/>
                </a:cubicBezTo>
                <a:cubicBezTo>
                  <a:pt x="347" y="95"/>
                  <a:pt x="340" y="94"/>
                  <a:pt x="333" y="92"/>
                </a:cubicBezTo>
                <a:cubicBezTo>
                  <a:pt x="321" y="88"/>
                  <a:pt x="312" y="80"/>
                  <a:pt x="307" y="69"/>
                </a:cubicBezTo>
                <a:cubicBezTo>
                  <a:pt x="302" y="59"/>
                  <a:pt x="301" y="46"/>
                  <a:pt x="305" y="34"/>
                </a:cubicBezTo>
                <a:cubicBezTo>
                  <a:pt x="305" y="33"/>
                  <a:pt x="305" y="33"/>
                  <a:pt x="306" y="32"/>
                </a:cubicBezTo>
                <a:cubicBezTo>
                  <a:pt x="306" y="31"/>
                  <a:pt x="306" y="30"/>
                  <a:pt x="307" y="29"/>
                </a:cubicBezTo>
                <a:cubicBezTo>
                  <a:pt x="307" y="29"/>
                  <a:pt x="307" y="29"/>
                  <a:pt x="307" y="29"/>
                </a:cubicBezTo>
                <a:cubicBezTo>
                  <a:pt x="308" y="26"/>
                  <a:pt x="307" y="22"/>
                  <a:pt x="304" y="20"/>
                </a:cubicBezTo>
                <a:cubicBezTo>
                  <a:pt x="295" y="16"/>
                  <a:pt x="285" y="12"/>
                  <a:pt x="276" y="9"/>
                </a:cubicBezTo>
                <a:cubicBezTo>
                  <a:pt x="266" y="5"/>
                  <a:pt x="256" y="3"/>
                  <a:pt x="246" y="1"/>
                </a:cubicBezTo>
                <a:cubicBezTo>
                  <a:pt x="243" y="0"/>
                  <a:pt x="239" y="3"/>
                  <a:pt x="239" y="6"/>
                </a:cubicBezTo>
                <a:cubicBezTo>
                  <a:pt x="237" y="13"/>
                  <a:pt x="234" y="19"/>
                  <a:pt x="230" y="25"/>
                </a:cubicBezTo>
                <a:cubicBezTo>
                  <a:pt x="226" y="30"/>
                  <a:pt x="221" y="35"/>
                  <a:pt x="214" y="38"/>
                </a:cubicBezTo>
                <a:cubicBezTo>
                  <a:pt x="203" y="43"/>
                  <a:pt x="191" y="44"/>
                  <a:pt x="180" y="40"/>
                </a:cubicBezTo>
                <a:cubicBezTo>
                  <a:pt x="169" y="36"/>
                  <a:pt x="159" y="28"/>
                  <a:pt x="153" y="17"/>
                </a:cubicBezTo>
                <a:cubicBezTo>
                  <a:pt x="153" y="16"/>
                  <a:pt x="153" y="15"/>
                  <a:pt x="152" y="15"/>
                </a:cubicBezTo>
                <a:cubicBezTo>
                  <a:pt x="152" y="14"/>
                  <a:pt x="152" y="13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ubicBezTo>
                  <a:pt x="150" y="9"/>
                  <a:pt x="146" y="7"/>
                  <a:pt x="143" y="8"/>
                </a:cubicBezTo>
                <a:cubicBezTo>
                  <a:pt x="138" y="9"/>
                  <a:pt x="133" y="11"/>
                  <a:pt x="129" y="13"/>
                </a:cubicBezTo>
                <a:cubicBezTo>
                  <a:pt x="124" y="15"/>
                  <a:pt x="119" y="17"/>
                  <a:pt x="115" y="19"/>
                </a:cubicBezTo>
                <a:cubicBezTo>
                  <a:pt x="110" y="21"/>
                  <a:pt x="106" y="24"/>
                  <a:pt x="102" y="26"/>
                </a:cubicBezTo>
                <a:cubicBezTo>
                  <a:pt x="98" y="29"/>
                  <a:pt x="93" y="31"/>
                  <a:pt x="89" y="34"/>
                </a:cubicBezTo>
                <a:cubicBezTo>
                  <a:pt x="89" y="34"/>
                  <a:pt x="89" y="34"/>
                  <a:pt x="89" y="34"/>
                </a:cubicBezTo>
                <a:cubicBezTo>
                  <a:pt x="86" y="36"/>
                  <a:pt x="85" y="40"/>
                  <a:pt x="87" y="43"/>
                </a:cubicBezTo>
                <a:cubicBezTo>
                  <a:pt x="91" y="49"/>
                  <a:pt x="94" y="56"/>
                  <a:pt x="94" y="63"/>
                </a:cubicBezTo>
                <a:cubicBezTo>
                  <a:pt x="95" y="69"/>
                  <a:pt x="95" y="76"/>
                  <a:pt x="92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88" y="95"/>
                  <a:pt x="80" y="104"/>
                  <a:pt x="69" y="109"/>
                </a:cubicBezTo>
                <a:cubicBezTo>
                  <a:pt x="59" y="114"/>
                  <a:pt x="47" y="115"/>
                  <a:pt x="35" y="111"/>
                </a:cubicBezTo>
                <a:cubicBezTo>
                  <a:pt x="35" y="111"/>
                  <a:pt x="35" y="111"/>
                  <a:pt x="34" y="111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33" y="111"/>
                  <a:pt x="33" y="111"/>
                  <a:pt x="32" y="110"/>
                </a:cubicBezTo>
                <a:cubicBezTo>
                  <a:pt x="31" y="110"/>
                  <a:pt x="30" y="110"/>
                  <a:pt x="29" y="109"/>
                </a:cubicBezTo>
                <a:cubicBezTo>
                  <a:pt x="26" y="108"/>
                  <a:pt x="22" y="109"/>
                  <a:pt x="20" y="112"/>
                </a:cubicBezTo>
                <a:cubicBezTo>
                  <a:pt x="16" y="121"/>
                  <a:pt x="12" y="130"/>
                  <a:pt x="9" y="140"/>
                </a:cubicBezTo>
                <a:cubicBezTo>
                  <a:pt x="5" y="149"/>
                  <a:pt x="3" y="159"/>
                  <a:pt x="1" y="168"/>
                </a:cubicBezTo>
                <a:cubicBezTo>
                  <a:pt x="1" y="168"/>
                  <a:pt x="1" y="168"/>
                  <a:pt x="1" y="168"/>
                </a:cubicBezTo>
                <a:cubicBezTo>
                  <a:pt x="0" y="172"/>
                  <a:pt x="2" y="175"/>
                  <a:pt x="6" y="176"/>
                </a:cubicBezTo>
                <a:cubicBezTo>
                  <a:pt x="13" y="178"/>
                  <a:pt x="19" y="181"/>
                  <a:pt x="25" y="185"/>
                </a:cubicBezTo>
                <a:cubicBezTo>
                  <a:pt x="30" y="189"/>
                  <a:pt x="34" y="194"/>
                  <a:pt x="37" y="200"/>
                </a:cubicBezTo>
                <a:cubicBezTo>
                  <a:pt x="37" y="201"/>
                  <a:pt x="37" y="201"/>
                  <a:pt x="37" y="201"/>
                </a:cubicBezTo>
                <a:cubicBezTo>
                  <a:pt x="37" y="201"/>
                  <a:pt x="37" y="201"/>
                  <a:pt x="37" y="201"/>
                </a:cubicBezTo>
                <a:cubicBezTo>
                  <a:pt x="37" y="201"/>
                  <a:pt x="37" y="201"/>
                  <a:pt x="37" y="201"/>
                </a:cubicBezTo>
                <a:cubicBezTo>
                  <a:pt x="43" y="212"/>
                  <a:pt x="43" y="225"/>
                  <a:pt x="39" y="236"/>
                </a:cubicBezTo>
                <a:cubicBezTo>
                  <a:pt x="36" y="247"/>
                  <a:pt x="28" y="256"/>
                  <a:pt x="17" y="261"/>
                </a:cubicBezTo>
                <a:cubicBezTo>
                  <a:pt x="16" y="261"/>
                  <a:pt x="16" y="262"/>
                  <a:pt x="16" y="262"/>
                </a:cubicBezTo>
                <a:cubicBezTo>
                  <a:pt x="16" y="262"/>
                  <a:pt x="16" y="262"/>
                  <a:pt x="16" y="262"/>
                </a:cubicBezTo>
                <a:cubicBezTo>
                  <a:pt x="15" y="262"/>
                  <a:pt x="15" y="262"/>
                  <a:pt x="14" y="263"/>
                </a:cubicBezTo>
                <a:cubicBezTo>
                  <a:pt x="13" y="263"/>
                  <a:pt x="12" y="263"/>
                  <a:pt x="11" y="264"/>
                </a:cubicBezTo>
                <a:cubicBezTo>
                  <a:pt x="11" y="264"/>
                  <a:pt x="11" y="264"/>
                  <a:pt x="11" y="264"/>
                </a:cubicBezTo>
                <a:cubicBezTo>
                  <a:pt x="7" y="265"/>
                  <a:pt x="6" y="269"/>
                  <a:pt x="7" y="272"/>
                </a:cubicBezTo>
                <a:cubicBezTo>
                  <a:pt x="8" y="277"/>
                  <a:pt x="10" y="282"/>
                  <a:pt x="12" y="287"/>
                </a:cubicBezTo>
                <a:cubicBezTo>
                  <a:pt x="14" y="292"/>
                  <a:pt x="16" y="297"/>
                  <a:pt x="19" y="302"/>
                </a:cubicBezTo>
                <a:cubicBezTo>
                  <a:pt x="21" y="306"/>
                  <a:pt x="23" y="311"/>
                  <a:pt x="26" y="315"/>
                </a:cubicBezTo>
                <a:cubicBezTo>
                  <a:pt x="28" y="319"/>
                  <a:pt x="31" y="323"/>
                  <a:pt x="33" y="327"/>
                </a:cubicBezTo>
                <a:cubicBezTo>
                  <a:pt x="34" y="327"/>
                  <a:pt x="34" y="327"/>
                  <a:pt x="34" y="327"/>
                </a:cubicBezTo>
                <a:cubicBezTo>
                  <a:pt x="36" y="331"/>
                  <a:pt x="40" y="331"/>
                  <a:pt x="43" y="329"/>
                </a:cubicBezTo>
                <a:cubicBezTo>
                  <a:pt x="48" y="326"/>
                  <a:pt x="55" y="323"/>
                  <a:pt x="62" y="322"/>
                </a:cubicBezTo>
                <a:cubicBezTo>
                  <a:pt x="62" y="322"/>
                  <a:pt x="62" y="322"/>
                  <a:pt x="62" y="322"/>
                </a:cubicBezTo>
                <a:cubicBezTo>
                  <a:pt x="62" y="322"/>
                  <a:pt x="62" y="322"/>
                  <a:pt x="62" y="322"/>
                </a:cubicBezTo>
                <a:cubicBezTo>
                  <a:pt x="69" y="322"/>
                  <a:pt x="75" y="322"/>
                  <a:pt x="82" y="324"/>
                </a:cubicBezTo>
                <a:cubicBezTo>
                  <a:pt x="82" y="324"/>
                  <a:pt x="82" y="324"/>
                  <a:pt x="82" y="325"/>
                </a:cubicBezTo>
                <a:cubicBezTo>
                  <a:pt x="82" y="325"/>
                  <a:pt x="82" y="325"/>
                  <a:pt x="82" y="325"/>
                </a:cubicBezTo>
                <a:cubicBezTo>
                  <a:pt x="94" y="329"/>
                  <a:pt x="103" y="337"/>
                  <a:pt x="108" y="348"/>
                </a:cubicBezTo>
                <a:cubicBezTo>
                  <a:pt x="114" y="358"/>
                  <a:pt x="115" y="370"/>
                  <a:pt x="111" y="382"/>
                </a:cubicBezTo>
                <a:cubicBezTo>
                  <a:pt x="111" y="382"/>
                  <a:pt x="111" y="382"/>
                  <a:pt x="111" y="382"/>
                </a:cubicBezTo>
                <a:cubicBezTo>
                  <a:pt x="111" y="382"/>
                  <a:pt x="111" y="382"/>
                  <a:pt x="111" y="382"/>
                </a:cubicBezTo>
                <a:cubicBezTo>
                  <a:pt x="111" y="382"/>
                  <a:pt x="111" y="382"/>
                  <a:pt x="111" y="382"/>
                </a:cubicBezTo>
                <a:cubicBezTo>
                  <a:pt x="110" y="383"/>
                  <a:pt x="110" y="384"/>
                  <a:pt x="110" y="385"/>
                </a:cubicBezTo>
                <a:cubicBezTo>
                  <a:pt x="109" y="386"/>
                  <a:pt x="109" y="387"/>
                  <a:pt x="108" y="388"/>
                </a:cubicBezTo>
                <a:cubicBezTo>
                  <a:pt x="107" y="391"/>
                  <a:pt x="108" y="395"/>
                  <a:pt x="111" y="396"/>
                </a:cubicBezTo>
                <a:cubicBezTo>
                  <a:pt x="120" y="401"/>
                  <a:pt x="130" y="405"/>
                  <a:pt x="140" y="408"/>
                </a:cubicBezTo>
                <a:cubicBezTo>
                  <a:pt x="140" y="408"/>
                  <a:pt x="140" y="409"/>
                  <a:pt x="140" y="409"/>
                </a:cubicBezTo>
                <a:cubicBezTo>
                  <a:pt x="150" y="412"/>
                  <a:pt x="160" y="415"/>
                  <a:pt x="170" y="416"/>
                </a:cubicBezTo>
                <a:cubicBezTo>
                  <a:pt x="174" y="417"/>
                  <a:pt x="177" y="415"/>
                  <a:pt x="178" y="411"/>
                </a:cubicBezTo>
                <a:cubicBezTo>
                  <a:pt x="179" y="405"/>
                  <a:pt x="182" y="398"/>
                  <a:pt x="187" y="393"/>
                </a:cubicBezTo>
                <a:cubicBezTo>
                  <a:pt x="191" y="387"/>
                  <a:pt x="196" y="383"/>
                  <a:pt x="202" y="380"/>
                </a:cubicBezTo>
                <a:cubicBezTo>
                  <a:pt x="202" y="380"/>
                  <a:pt x="202" y="380"/>
                  <a:pt x="202" y="380"/>
                </a:cubicBezTo>
                <a:cubicBezTo>
                  <a:pt x="202" y="380"/>
                  <a:pt x="202" y="380"/>
                  <a:pt x="202" y="380"/>
                </a:cubicBezTo>
                <a:cubicBezTo>
                  <a:pt x="202" y="380"/>
                  <a:pt x="202" y="380"/>
                  <a:pt x="202" y="380"/>
                </a:cubicBezTo>
                <a:cubicBezTo>
                  <a:pt x="214" y="374"/>
                  <a:pt x="226" y="373"/>
                  <a:pt x="237" y="377"/>
                </a:cubicBezTo>
                <a:cubicBezTo>
                  <a:pt x="248" y="381"/>
                  <a:pt x="258" y="389"/>
                  <a:pt x="263" y="400"/>
                </a:cubicBezTo>
                <a:cubicBezTo>
                  <a:pt x="263" y="400"/>
                  <a:pt x="263" y="400"/>
                  <a:pt x="263" y="400"/>
                </a:cubicBezTo>
                <a:cubicBezTo>
                  <a:pt x="263" y="400"/>
                  <a:pt x="263" y="400"/>
                  <a:pt x="263" y="400"/>
                </a:cubicBezTo>
                <a:cubicBezTo>
                  <a:pt x="264" y="401"/>
                  <a:pt x="264" y="402"/>
                  <a:pt x="265" y="403"/>
                </a:cubicBezTo>
                <a:cubicBezTo>
                  <a:pt x="265" y="403"/>
                  <a:pt x="265" y="404"/>
                  <a:pt x="266" y="405"/>
                </a:cubicBezTo>
                <a:cubicBezTo>
                  <a:pt x="266" y="405"/>
                  <a:pt x="266" y="405"/>
                  <a:pt x="266" y="405"/>
                </a:cubicBezTo>
                <a:cubicBezTo>
                  <a:pt x="267" y="409"/>
                  <a:pt x="271" y="410"/>
                  <a:pt x="274" y="409"/>
                </a:cubicBezTo>
                <a:cubicBezTo>
                  <a:pt x="279" y="408"/>
                  <a:pt x="283" y="406"/>
                  <a:pt x="288" y="404"/>
                </a:cubicBezTo>
                <a:cubicBezTo>
                  <a:pt x="293" y="402"/>
                  <a:pt x="297" y="400"/>
                  <a:pt x="301" y="398"/>
                </a:cubicBezTo>
                <a:cubicBezTo>
                  <a:pt x="306" y="396"/>
                  <a:pt x="311" y="393"/>
                  <a:pt x="315" y="391"/>
                </a:cubicBezTo>
                <a:cubicBezTo>
                  <a:pt x="320" y="388"/>
                  <a:pt x="324" y="385"/>
                  <a:pt x="329" y="382"/>
                </a:cubicBezTo>
                <a:cubicBezTo>
                  <a:pt x="329" y="382"/>
                  <a:pt x="329" y="382"/>
                  <a:pt x="329" y="382"/>
                </a:cubicBezTo>
                <a:cubicBezTo>
                  <a:pt x="332" y="380"/>
                  <a:pt x="332" y="376"/>
                  <a:pt x="330" y="373"/>
                </a:cubicBezTo>
                <a:cubicBezTo>
                  <a:pt x="327" y="367"/>
                  <a:pt x="324" y="361"/>
                  <a:pt x="323" y="354"/>
                </a:cubicBezTo>
                <a:cubicBezTo>
                  <a:pt x="322" y="347"/>
                  <a:pt x="323" y="340"/>
                  <a:pt x="325" y="334"/>
                </a:cubicBezTo>
                <a:cubicBezTo>
                  <a:pt x="325" y="334"/>
                  <a:pt x="325" y="333"/>
                  <a:pt x="325" y="333"/>
                </a:cubicBezTo>
                <a:cubicBezTo>
                  <a:pt x="325" y="333"/>
                  <a:pt x="325" y="333"/>
                  <a:pt x="325" y="333"/>
                </a:cubicBezTo>
                <a:cubicBezTo>
                  <a:pt x="325" y="333"/>
                  <a:pt x="325" y="333"/>
                  <a:pt x="325" y="333"/>
                </a:cubicBezTo>
                <a:cubicBezTo>
                  <a:pt x="325" y="333"/>
                  <a:pt x="325" y="333"/>
                  <a:pt x="325" y="333"/>
                </a:cubicBezTo>
                <a:cubicBezTo>
                  <a:pt x="325" y="333"/>
                  <a:pt x="325" y="333"/>
                  <a:pt x="325" y="333"/>
                </a:cubicBezTo>
                <a:cubicBezTo>
                  <a:pt x="329" y="321"/>
                  <a:pt x="338" y="312"/>
                  <a:pt x="348" y="307"/>
                </a:cubicBezTo>
                <a:cubicBezTo>
                  <a:pt x="358" y="302"/>
                  <a:pt x="371" y="301"/>
                  <a:pt x="382" y="305"/>
                </a:cubicBezTo>
                <a:cubicBezTo>
                  <a:pt x="382" y="305"/>
                  <a:pt x="383" y="305"/>
                  <a:pt x="383" y="305"/>
                </a:cubicBezTo>
                <a:cubicBezTo>
                  <a:pt x="383" y="305"/>
                  <a:pt x="383" y="305"/>
                  <a:pt x="383" y="305"/>
                </a:cubicBezTo>
                <a:cubicBezTo>
                  <a:pt x="383" y="305"/>
                  <a:pt x="383" y="305"/>
                  <a:pt x="383" y="305"/>
                </a:cubicBezTo>
                <a:cubicBezTo>
                  <a:pt x="383" y="305"/>
                  <a:pt x="383" y="305"/>
                  <a:pt x="383" y="305"/>
                </a:cubicBezTo>
                <a:cubicBezTo>
                  <a:pt x="383" y="305"/>
                  <a:pt x="383" y="305"/>
                  <a:pt x="383" y="305"/>
                </a:cubicBezTo>
                <a:cubicBezTo>
                  <a:pt x="383" y="305"/>
                  <a:pt x="384" y="305"/>
                  <a:pt x="385" y="306"/>
                </a:cubicBezTo>
                <a:cubicBezTo>
                  <a:pt x="386" y="306"/>
                  <a:pt x="387" y="306"/>
                  <a:pt x="388" y="307"/>
                </a:cubicBezTo>
                <a:cubicBezTo>
                  <a:pt x="391" y="308"/>
                  <a:pt x="395" y="307"/>
                  <a:pt x="397" y="304"/>
                </a:cubicBezTo>
                <a:cubicBezTo>
                  <a:pt x="401" y="295"/>
                  <a:pt x="405" y="285"/>
                  <a:pt x="408" y="276"/>
                </a:cubicBezTo>
                <a:cubicBezTo>
                  <a:pt x="412" y="266"/>
                  <a:pt x="414" y="256"/>
                  <a:pt x="416" y="246"/>
                </a:cubicBezTo>
                <a:cubicBezTo>
                  <a:pt x="417" y="243"/>
                  <a:pt x="414" y="239"/>
                  <a:pt x="411" y="239"/>
                </a:cubicBezTo>
                <a:close/>
                <a:moveTo>
                  <a:pt x="396" y="272"/>
                </a:moveTo>
                <a:cubicBezTo>
                  <a:pt x="394" y="279"/>
                  <a:pt x="391" y="286"/>
                  <a:pt x="388" y="292"/>
                </a:cubicBezTo>
                <a:cubicBezTo>
                  <a:pt x="387" y="292"/>
                  <a:pt x="387" y="292"/>
                  <a:pt x="387" y="292"/>
                </a:cubicBezTo>
                <a:cubicBezTo>
                  <a:pt x="387" y="292"/>
                  <a:pt x="387" y="292"/>
                  <a:pt x="387" y="292"/>
                </a:cubicBezTo>
                <a:cubicBezTo>
                  <a:pt x="387" y="292"/>
                  <a:pt x="387" y="292"/>
                  <a:pt x="387" y="292"/>
                </a:cubicBezTo>
                <a:cubicBezTo>
                  <a:pt x="387" y="292"/>
                  <a:pt x="387" y="292"/>
                  <a:pt x="386" y="292"/>
                </a:cubicBezTo>
                <a:cubicBezTo>
                  <a:pt x="371" y="287"/>
                  <a:pt x="355" y="289"/>
                  <a:pt x="342" y="295"/>
                </a:cubicBezTo>
                <a:cubicBezTo>
                  <a:pt x="329" y="302"/>
                  <a:pt x="318" y="314"/>
                  <a:pt x="313" y="329"/>
                </a:cubicBezTo>
                <a:cubicBezTo>
                  <a:pt x="313" y="329"/>
                  <a:pt x="313" y="329"/>
                  <a:pt x="313" y="329"/>
                </a:cubicBezTo>
                <a:cubicBezTo>
                  <a:pt x="313" y="329"/>
                  <a:pt x="313" y="329"/>
                  <a:pt x="313" y="329"/>
                </a:cubicBezTo>
                <a:cubicBezTo>
                  <a:pt x="313" y="329"/>
                  <a:pt x="313" y="329"/>
                  <a:pt x="312" y="330"/>
                </a:cubicBezTo>
                <a:cubicBezTo>
                  <a:pt x="310" y="338"/>
                  <a:pt x="309" y="347"/>
                  <a:pt x="310" y="355"/>
                </a:cubicBezTo>
                <a:cubicBezTo>
                  <a:pt x="311" y="362"/>
                  <a:pt x="313" y="369"/>
                  <a:pt x="316" y="375"/>
                </a:cubicBezTo>
                <a:cubicBezTo>
                  <a:pt x="314" y="376"/>
                  <a:pt x="311" y="378"/>
                  <a:pt x="309" y="379"/>
                </a:cubicBezTo>
                <a:cubicBezTo>
                  <a:pt x="304" y="382"/>
                  <a:pt x="300" y="384"/>
                  <a:pt x="296" y="386"/>
                </a:cubicBezTo>
                <a:cubicBezTo>
                  <a:pt x="291" y="388"/>
                  <a:pt x="287" y="390"/>
                  <a:pt x="283" y="392"/>
                </a:cubicBezTo>
                <a:cubicBezTo>
                  <a:pt x="280" y="393"/>
                  <a:pt x="278" y="394"/>
                  <a:pt x="276" y="395"/>
                </a:cubicBezTo>
                <a:cubicBezTo>
                  <a:pt x="275" y="394"/>
                  <a:pt x="275" y="394"/>
                  <a:pt x="275" y="394"/>
                </a:cubicBezTo>
                <a:cubicBezTo>
                  <a:pt x="268" y="380"/>
                  <a:pt x="256" y="369"/>
                  <a:pt x="241" y="365"/>
                </a:cubicBezTo>
                <a:cubicBezTo>
                  <a:pt x="227" y="360"/>
                  <a:pt x="211" y="361"/>
                  <a:pt x="197" y="368"/>
                </a:cubicBezTo>
                <a:cubicBezTo>
                  <a:pt x="197" y="368"/>
                  <a:pt x="197" y="368"/>
                  <a:pt x="197" y="368"/>
                </a:cubicBezTo>
                <a:cubicBezTo>
                  <a:pt x="197" y="368"/>
                  <a:pt x="197" y="368"/>
                  <a:pt x="197" y="368"/>
                </a:cubicBezTo>
                <a:cubicBezTo>
                  <a:pt x="197" y="368"/>
                  <a:pt x="197" y="368"/>
                  <a:pt x="197" y="368"/>
                </a:cubicBezTo>
                <a:cubicBezTo>
                  <a:pt x="188" y="372"/>
                  <a:pt x="181" y="378"/>
                  <a:pt x="176" y="385"/>
                </a:cubicBezTo>
                <a:cubicBezTo>
                  <a:pt x="172" y="390"/>
                  <a:pt x="169" y="396"/>
                  <a:pt x="167" y="402"/>
                </a:cubicBezTo>
                <a:cubicBezTo>
                  <a:pt x="159" y="401"/>
                  <a:pt x="152" y="399"/>
                  <a:pt x="144" y="396"/>
                </a:cubicBezTo>
                <a:cubicBezTo>
                  <a:pt x="144" y="396"/>
                  <a:pt x="144" y="396"/>
                  <a:pt x="144" y="396"/>
                </a:cubicBezTo>
                <a:cubicBezTo>
                  <a:pt x="137" y="393"/>
                  <a:pt x="130" y="391"/>
                  <a:pt x="123" y="387"/>
                </a:cubicBezTo>
                <a:cubicBezTo>
                  <a:pt x="123" y="387"/>
                  <a:pt x="123" y="387"/>
                  <a:pt x="123" y="387"/>
                </a:cubicBezTo>
                <a:cubicBezTo>
                  <a:pt x="123" y="387"/>
                  <a:pt x="123" y="387"/>
                  <a:pt x="123" y="387"/>
                </a:cubicBezTo>
                <a:cubicBezTo>
                  <a:pt x="123" y="387"/>
                  <a:pt x="123" y="387"/>
                  <a:pt x="123" y="387"/>
                </a:cubicBezTo>
                <a:cubicBezTo>
                  <a:pt x="123" y="387"/>
                  <a:pt x="123" y="387"/>
                  <a:pt x="123" y="387"/>
                </a:cubicBezTo>
                <a:cubicBezTo>
                  <a:pt x="123" y="386"/>
                  <a:pt x="123" y="386"/>
                  <a:pt x="123" y="386"/>
                </a:cubicBezTo>
                <a:cubicBezTo>
                  <a:pt x="128" y="371"/>
                  <a:pt x="127" y="355"/>
                  <a:pt x="120" y="342"/>
                </a:cubicBezTo>
                <a:cubicBezTo>
                  <a:pt x="114" y="328"/>
                  <a:pt x="102" y="317"/>
                  <a:pt x="87" y="312"/>
                </a:cubicBezTo>
                <a:cubicBezTo>
                  <a:pt x="87" y="312"/>
                  <a:pt x="87" y="312"/>
                  <a:pt x="87" y="312"/>
                </a:cubicBezTo>
                <a:cubicBezTo>
                  <a:pt x="87" y="312"/>
                  <a:pt x="87" y="312"/>
                  <a:pt x="87" y="312"/>
                </a:cubicBezTo>
                <a:cubicBezTo>
                  <a:pt x="87" y="312"/>
                  <a:pt x="87" y="312"/>
                  <a:pt x="87" y="312"/>
                </a:cubicBezTo>
                <a:cubicBezTo>
                  <a:pt x="87" y="312"/>
                  <a:pt x="87" y="312"/>
                  <a:pt x="87" y="312"/>
                </a:cubicBezTo>
                <a:cubicBezTo>
                  <a:pt x="87" y="312"/>
                  <a:pt x="86" y="312"/>
                  <a:pt x="86" y="312"/>
                </a:cubicBezTo>
                <a:cubicBezTo>
                  <a:pt x="78" y="309"/>
                  <a:pt x="69" y="308"/>
                  <a:pt x="60" y="309"/>
                </a:cubicBezTo>
                <a:cubicBezTo>
                  <a:pt x="60" y="309"/>
                  <a:pt x="60" y="309"/>
                  <a:pt x="60" y="309"/>
                </a:cubicBezTo>
                <a:cubicBezTo>
                  <a:pt x="54" y="310"/>
                  <a:pt x="47" y="312"/>
                  <a:pt x="41" y="315"/>
                </a:cubicBezTo>
                <a:cubicBezTo>
                  <a:pt x="40" y="313"/>
                  <a:pt x="38" y="311"/>
                  <a:pt x="37" y="308"/>
                </a:cubicBezTo>
                <a:cubicBezTo>
                  <a:pt x="35" y="304"/>
                  <a:pt x="33" y="300"/>
                  <a:pt x="31" y="296"/>
                </a:cubicBezTo>
                <a:cubicBezTo>
                  <a:pt x="28" y="291"/>
                  <a:pt x="26" y="287"/>
                  <a:pt x="24" y="282"/>
                </a:cubicBezTo>
                <a:cubicBezTo>
                  <a:pt x="23" y="279"/>
                  <a:pt x="22" y="277"/>
                  <a:pt x="21" y="274"/>
                </a:cubicBezTo>
                <a:cubicBezTo>
                  <a:pt x="22" y="273"/>
                  <a:pt x="22" y="273"/>
                  <a:pt x="22" y="273"/>
                </a:cubicBezTo>
                <a:cubicBezTo>
                  <a:pt x="22" y="273"/>
                  <a:pt x="22" y="273"/>
                  <a:pt x="22" y="273"/>
                </a:cubicBezTo>
                <a:cubicBezTo>
                  <a:pt x="22" y="273"/>
                  <a:pt x="22" y="273"/>
                  <a:pt x="22" y="273"/>
                </a:cubicBezTo>
                <a:cubicBezTo>
                  <a:pt x="22" y="273"/>
                  <a:pt x="22" y="273"/>
                  <a:pt x="22" y="273"/>
                </a:cubicBezTo>
                <a:cubicBezTo>
                  <a:pt x="37" y="266"/>
                  <a:pt x="47" y="254"/>
                  <a:pt x="52" y="240"/>
                </a:cubicBezTo>
                <a:cubicBezTo>
                  <a:pt x="57" y="226"/>
                  <a:pt x="56" y="210"/>
                  <a:pt x="49" y="195"/>
                </a:cubicBezTo>
                <a:cubicBezTo>
                  <a:pt x="49" y="195"/>
                  <a:pt x="49" y="195"/>
                  <a:pt x="49" y="195"/>
                </a:cubicBezTo>
                <a:cubicBezTo>
                  <a:pt x="49" y="195"/>
                  <a:pt x="49" y="195"/>
                  <a:pt x="49" y="195"/>
                </a:cubicBezTo>
                <a:cubicBezTo>
                  <a:pt x="49" y="195"/>
                  <a:pt x="49" y="195"/>
                  <a:pt x="49" y="195"/>
                </a:cubicBezTo>
                <a:cubicBezTo>
                  <a:pt x="49" y="195"/>
                  <a:pt x="49" y="195"/>
                  <a:pt x="49" y="195"/>
                </a:cubicBezTo>
                <a:cubicBezTo>
                  <a:pt x="49" y="195"/>
                  <a:pt x="49" y="195"/>
                  <a:pt x="49" y="195"/>
                </a:cubicBezTo>
                <a:cubicBezTo>
                  <a:pt x="45" y="187"/>
                  <a:pt x="39" y="180"/>
                  <a:pt x="33" y="175"/>
                </a:cubicBezTo>
                <a:cubicBezTo>
                  <a:pt x="27" y="170"/>
                  <a:pt x="21" y="167"/>
                  <a:pt x="15" y="165"/>
                </a:cubicBezTo>
                <a:cubicBezTo>
                  <a:pt x="17" y="158"/>
                  <a:pt x="19" y="151"/>
                  <a:pt x="21" y="144"/>
                </a:cubicBezTo>
                <a:cubicBezTo>
                  <a:pt x="24" y="137"/>
                  <a:pt x="26" y="130"/>
                  <a:pt x="29" y="124"/>
                </a:cubicBezTo>
                <a:cubicBezTo>
                  <a:pt x="30" y="124"/>
                  <a:pt x="30" y="124"/>
                  <a:pt x="30" y="124"/>
                </a:cubicBezTo>
                <a:cubicBezTo>
                  <a:pt x="30" y="124"/>
                  <a:pt x="30" y="124"/>
                  <a:pt x="30" y="124"/>
                </a:cubicBezTo>
                <a:cubicBezTo>
                  <a:pt x="30" y="124"/>
                  <a:pt x="30" y="124"/>
                  <a:pt x="30" y="124"/>
                </a:cubicBezTo>
                <a:cubicBezTo>
                  <a:pt x="30" y="124"/>
                  <a:pt x="30" y="124"/>
                  <a:pt x="30" y="124"/>
                </a:cubicBezTo>
                <a:cubicBezTo>
                  <a:pt x="30" y="124"/>
                  <a:pt x="30" y="124"/>
                  <a:pt x="30" y="124"/>
                </a:cubicBezTo>
                <a:cubicBezTo>
                  <a:pt x="30" y="124"/>
                  <a:pt x="30" y="124"/>
                  <a:pt x="31" y="124"/>
                </a:cubicBezTo>
                <a:cubicBezTo>
                  <a:pt x="46" y="129"/>
                  <a:pt x="62" y="128"/>
                  <a:pt x="75" y="121"/>
                </a:cubicBezTo>
                <a:cubicBezTo>
                  <a:pt x="88" y="114"/>
                  <a:pt x="99" y="103"/>
                  <a:pt x="105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8" y="78"/>
                  <a:pt x="108" y="70"/>
                  <a:pt x="107" y="61"/>
                </a:cubicBezTo>
                <a:cubicBezTo>
                  <a:pt x="107" y="54"/>
                  <a:pt x="105" y="48"/>
                  <a:pt x="102" y="42"/>
                </a:cubicBezTo>
                <a:cubicBezTo>
                  <a:pt x="104" y="40"/>
                  <a:pt x="106" y="39"/>
                  <a:pt x="108" y="38"/>
                </a:cubicBezTo>
                <a:cubicBezTo>
                  <a:pt x="112" y="35"/>
                  <a:pt x="116" y="33"/>
                  <a:pt x="121" y="31"/>
                </a:cubicBezTo>
                <a:cubicBezTo>
                  <a:pt x="125" y="29"/>
                  <a:pt x="129" y="27"/>
                  <a:pt x="134" y="25"/>
                </a:cubicBezTo>
                <a:cubicBezTo>
                  <a:pt x="136" y="24"/>
                  <a:pt x="139" y="23"/>
                  <a:pt x="141" y="22"/>
                </a:cubicBezTo>
                <a:cubicBezTo>
                  <a:pt x="142" y="23"/>
                  <a:pt x="142" y="23"/>
                  <a:pt x="142" y="23"/>
                </a:cubicBezTo>
                <a:cubicBezTo>
                  <a:pt x="149" y="38"/>
                  <a:pt x="161" y="48"/>
                  <a:pt x="175" y="53"/>
                </a:cubicBezTo>
                <a:cubicBezTo>
                  <a:pt x="190" y="57"/>
                  <a:pt x="206" y="57"/>
                  <a:pt x="220" y="50"/>
                </a:cubicBezTo>
                <a:cubicBezTo>
                  <a:pt x="228" y="46"/>
                  <a:pt x="235" y="40"/>
                  <a:pt x="241" y="33"/>
                </a:cubicBezTo>
                <a:cubicBezTo>
                  <a:pt x="245" y="28"/>
                  <a:pt x="248" y="22"/>
                  <a:pt x="250" y="15"/>
                </a:cubicBezTo>
                <a:cubicBezTo>
                  <a:pt x="257" y="17"/>
                  <a:pt x="264" y="19"/>
                  <a:pt x="272" y="21"/>
                </a:cubicBezTo>
                <a:cubicBezTo>
                  <a:pt x="279" y="24"/>
                  <a:pt x="286" y="26"/>
                  <a:pt x="292" y="30"/>
                </a:cubicBezTo>
                <a:cubicBezTo>
                  <a:pt x="292" y="30"/>
                  <a:pt x="292" y="30"/>
                  <a:pt x="292" y="30"/>
                </a:cubicBezTo>
                <a:cubicBezTo>
                  <a:pt x="287" y="46"/>
                  <a:pt x="288" y="62"/>
                  <a:pt x="295" y="75"/>
                </a:cubicBezTo>
                <a:cubicBezTo>
                  <a:pt x="302" y="88"/>
                  <a:pt x="314" y="99"/>
                  <a:pt x="329" y="105"/>
                </a:cubicBezTo>
                <a:cubicBezTo>
                  <a:pt x="338" y="108"/>
                  <a:pt x="347" y="108"/>
                  <a:pt x="355" y="107"/>
                </a:cubicBezTo>
                <a:cubicBezTo>
                  <a:pt x="362" y="106"/>
                  <a:pt x="368" y="104"/>
                  <a:pt x="374" y="101"/>
                </a:cubicBezTo>
                <a:cubicBezTo>
                  <a:pt x="376" y="104"/>
                  <a:pt x="377" y="106"/>
                  <a:pt x="379" y="108"/>
                </a:cubicBezTo>
                <a:cubicBezTo>
                  <a:pt x="381" y="113"/>
                  <a:pt x="384" y="117"/>
                  <a:pt x="386" y="121"/>
                </a:cubicBezTo>
                <a:cubicBezTo>
                  <a:pt x="388" y="126"/>
                  <a:pt x="390" y="130"/>
                  <a:pt x="391" y="134"/>
                </a:cubicBezTo>
                <a:cubicBezTo>
                  <a:pt x="392" y="136"/>
                  <a:pt x="393" y="139"/>
                  <a:pt x="394" y="141"/>
                </a:cubicBezTo>
                <a:cubicBezTo>
                  <a:pt x="394" y="142"/>
                  <a:pt x="394" y="142"/>
                  <a:pt x="394" y="142"/>
                </a:cubicBezTo>
                <a:cubicBezTo>
                  <a:pt x="394" y="142"/>
                  <a:pt x="394" y="142"/>
                  <a:pt x="394" y="142"/>
                </a:cubicBezTo>
                <a:cubicBezTo>
                  <a:pt x="394" y="142"/>
                  <a:pt x="394" y="142"/>
                  <a:pt x="394" y="142"/>
                </a:cubicBezTo>
                <a:cubicBezTo>
                  <a:pt x="394" y="142"/>
                  <a:pt x="394" y="142"/>
                  <a:pt x="394" y="142"/>
                </a:cubicBezTo>
                <a:cubicBezTo>
                  <a:pt x="379" y="149"/>
                  <a:pt x="369" y="161"/>
                  <a:pt x="364" y="175"/>
                </a:cubicBezTo>
                <a:cubicBezTo>
                  <a:pt x="359" y="190"/>
                  <a:pt x="360" y="206"/>
                  <a:pt x="367" y="220"/>
                </a:cubicBezTo>
                <a:cubicBezTo>
                  <a:pt x="367" y="220"/>
                  <a:pt x="367" y="220"/>
                  <a:pt x="367" y="220"/>
                </a:cubicBezTo>
                <a:cubicBezTo>
                  <a:pt x="367" y="220"/>
                  <a:pt x="367" y="220"/>
                  <a:pt x="367" y="220"/>
                </a:cubicBezTo>
                <a:cubicBezTo>
                  <a:pt x="367" y="220"/>
                  <a:pt x="367" y="220"/>
                  <a:pt x="367" y="220"/>
                </a:cubicBezTo>
                <a:cubicBezTo>
                  <a:pt x="371" y="228"/>
                  <a:pt x="377" y="235"/>
                  <a:pt x="384" y="241"/>
                </a:cubicBezTo>
                <a:cubicBezTo>
                  <a:pt x="389" y="245"/>
                  <a:pt x="395" y="248"/>
                  <a:pt x="402" y="250"/>
                </a:cubicBezTo>
                <a:cubicBezTo>
                  <a:pt x="400" y="257"/>
                  <a:pt x="398" y="264"/>
                  <a:pt x="396" y="272"/>
                </a:cubicBezTo>
                <a:close/>
                <a:moveTo>
                  <a:pt x="275" y="394"/>
                </a:moveTo>
                <a:cubicBezTo>
                  <a:pt x="275" y="394"/>
                  <a:pt x="275" y="394"/>
                  <a:pt x="275" y="394"/>
                </a:cubicBezTo>
                <a:cubicBezTo>
                  <a:pt x="275" y="394"/>
                  <a:pt x="275" y="394"/>
                  <a:pt x="275" y="394"/>
                </a:cubicBezTo>
                <a:close/>
                <a:moveTo>
                  <a:pt x="235" y="130"/>
                </a:moveTo>
                <a:cubicBezTo>
                  <a:pt x="215" y="123"/>
                  <a:pt x="192" y="124"/>
                  <a:pt x="171" y="134"/>
                </a:cubicBezTo>
                <a:cubicBezTo>
                  <a:pt x="151" y="144"/>
                  <a:pt x="136" y="162"/>
                  <a:pt x="130" y="182"/>
                </a:cubicBezTo>
                <a:cubicBezTo>
                  <a:pt x="123" y="202"/>
                  <a:pt x="124" y="225"/>
                  <a:pt x="134" y="245"/>
                </a:cubicBezTo>
                <a:cubicBezTo>
                  <a:pt x="144" y="266"/>
                  <a:pt x="161" y="280"/>
                  <a:pt x="181" y="287"/>
                </a:cubicBezTo>
                <a:cubicBezTo>
                  <a:pt x="202" y="294"/>
                  <a:pt x="224" y="293"/>
                  <a:pt x="245" y="283"/>
                </a:cubicBezTo>
                <a:cubicBezTo>
                  <a:pt x="265" y="273"/>
                  <a:pt x="280" y="256"/>
                  <a:pt x="287" y="235"/>
                </a:cubicBezTo>
                <a:cubicBezTo>
                  <a:pt x="294" y="215"/>
                  <a:pt x="293" y="193"/>
                  <a:pt x="283" y="172"/>
                </a:cubicBezTo>
                <a:cubicBezTo>
                  <a:pt x="273" y="151"/>
                  <a:pt x="255" y="137"/>
                  <a:pt x="235" y="130"/>
                </a:cubicBezTo>
                <a:close/>
                <a:moveTo>
                  <a:pt x="274" y="231"/>
                </a:moveTo>
                <a:cubicBezTo>
                  <a:pt x="268" y="248"/>
                  <a:pt x="256" y="263"/>
                  <a:pt x="239" y="271"/>
                </a:cubicBezTo>
                <a:cubicBezTo>
                  <a:pt x="222" y="280"/>
                  <a:pt x="203" y="281"/>
                  <a:pt x="186" y="275"/>
                </a:cubicBezTo>
                <a:cubicBezTo>
                  <a:pt x="169" y="269"/>
                  <a:pt x="154" y="257"/>
                  <a:pt x="146" y="240"/>
                </a:cubicBezTo>
                <a:cubicBezTo>
                  <a:pt x="137" y="222"/>
                  <a:pt x="136" y="203"/>
                  <a:pt x="142" y="186"/>
                </a:cubicBezTo>
                <a:cubicBezTo>
                  <a:pt x="148" y="169"/>
                  <a:pt x="160" y="155"/>
                  <a:pt x="177" y="146"/>
                </a:cubicBezTo>
                <a:cubicBezTo>
                  <a:pt x="195" y="138"/>
                  <a:pt x="214" y="137"/>
                  <a:pt x="231" y="143"/>
                </a:cubicBezTo>
                <a:cubicBezTo>
                  <a:pt x="248" y="148"/>
                  <a:pt x="262" y="161"/>
                  <a:pt x="271" y="178"/>
                </a:cubicBezTo>
                <a:cubicBezTo>
                  <a:pt x="279" y="195"/>
                  <a:pt x="280" y="214"/>
                  <a:pt x="274" y="231"/>
                </a:cubicBezTo>
                <a:close/>
              </a:path>
            </a:pathLst>
          </a:custGeom>
          <a:solidFill>
            <a:srgbClr val="37D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6116638" y="3867578"/>
            <a:ext cx="1588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4"/>
          <p:cNvSpPr>
            <a:spLocks noEditPoints="1"/>
          </p:cNvSpPr>
          <p:nvPr/>
        </p:nvSpPr>
        <p:spPr bwMode="auto">
          <a:xfrm>
            <a:off x="5054600" y="3611991"/>
            <a:ext cx="1300163" cy="1306513"/>
          </a:xfrm>
          <a:custGeom>
            <a:avLst/>
            <a:gdLst>
              <a:gd name="T0" fmla="*/ 336 w 346"/>
              <a:gd name="T1" fmla="*/ 170 h 347"/>
              <a:gd name="T2" fmla="*/ 339 w 346"/>
              <a:gd name="T3" fmla="*/ 169 h 347"/>
              <a:gd name="T4" fmla="*/ 307 w 346"/>
              <a:gd name="T5" fmla="*/ 214 h 347"/>
              <a:gd name="T6" fmla="*/ 303 w 346"/>
              <a:gd name="T7" fmla="*/ 288 h 347"/>
              <a:gd name="T8" fmla="*/ 291 w 346"/>
              <a:gd name="T9" fmla="*/ 286 h 347"/>
              <a:gd name="T10" fmla="*/ 240 w 346"/>
              <a:gd name="T11" fmla="*/ 297 h 347"/>
              <a:gd name="T12" fmla="*/ 234 w 346"/>
              <a:gd name="T13" fmla="*/ 312 h 347"/>
              <a:gd name="T14" fmla="*/ 207 w 346"/>
              <a:gd name="T15" fmla="*/ 343 h 347"/>
              <a:gd name="T16" fmla="*/ 177 w 346"/>
              <a:gd name="T17" fmla="*/ 339 h 347"/>
              <a:gd name="T18" fmla="*/ 161 w 346"/>
              <a:gd name="T19" fmla="*/ 313 h 347"/>
              <a:gd name="T20" fmla="*/ 117 w 346"/>
              <a:gd name="T21" fmla="*/ 315 h 347"/>
              <a:gd name="T22" fmla="*/ 57 w 346"/>
              <a:gd name="T23" fmla="*/ 302 h 347"/>
              <a:gd name="T24" fmla="*/ 59 w 346"/>
              <a:gd name="T25" fmla="*/ 291 h 347"/>
              <a:gd name="T26" fmla="*/ 49 w 346"/>
              <a:gd name="T27" fmla="*/ 239 h 347"/>
              <a:gd name="T28" fmla="*/ 33 w 346"/>
              <a:gd name="T29" fmla="*/ 233 h 347"/>
              <a:gd name="T30" fmla="*/ 3 w 346"/>
              <a:gd name="T31" fmla="*/ 208 h 347"/>
              <a:gd name="T32" fmla="*/ 7 w 346"/>
              <a:gd name="T33" fmla="*/ 175 h 347"/>
              <a:gd name="T34" fmla="*/ 39 w 346"/>
              <a:gd name="T35" fmla="*/ 131 h 347"/>
              <a:gd name="T36" fmla="*/ 17 w 346"/>
              <a:gd name="T37" fmla="*/ 98 h 347"/>
              <a:gd name="T38" fmla="*/ 54 w 346"/>
              <a:gd name="T39" fmla="*/ 58 h 347"/>
              <a:gd name="T40" fmla="*/ 83 w 346"/>
              <a:gd name="T41" fmla="*/ 65 h 347"/>
              <a:gd name="T42" fmla="*/ 113 w 346"/>
              <a:gd name="T43" fmla="*/ 34 h 347"/>
              <a:gd name="T44" fmla="*/ 139 w 346"/>
              <a:gd name="T45" fmla="*/ 3 h 347"/>
              <a:gd name="T46" fmla="*/ 169 w 346"/>
              <a:gd name="T47" fmla="*/ 8 h 347"/>
              <a:gd name="T48" fmla="*/ 240 w 346"/>
              <a:gd name="T49" fmla="*/ 19 h 347"/>
              <a:gd name="T50" fmla="*/ 287 w 346"/>
              <a:gd name="T51" fmla="*/ 53 h 347"/>
              <a:gd name="T52" fmla="*/ 329 w 346"/>
              <a:gd name="T53" fmla="*/ 111 h 347"/>
              <a:gd name="T54" fmla="*/ 345 w 346"/>
              <a:gd name="T55" fmla="*/ 151 h 347"/>
              <a:gd name="T56" fmla="*/ 329 w 346"/>
              <a:gd name="T57" fmla="*/ 130 h 347"/>
              <a:gd name="T58" fmla="*/ 277 w 346"/>
              <a:gd name="T59" fmla="*/ 49 h 347"/>
              <a:gd name="T60" fmla="*/ 216 w 346"/>
              <a:gd name="T61" fmla="*/ 50 h 347"/>
              <a:gd name="T62" fmla="*/ 141 w 346"/>
              <a:gd name="T63" fmla="*/ 14 h 347"/>
              <a:gd name="T64" fmla="*/ 116 w 346"/>
              <a:gd name="T65" fmla="*/ 55 h 347"/>
              <a:gd name="T66" fmla="*/ 86 w 346"/>
              <a:gd name="T67" fmla="*/ 76 h 347"/>
              <a:gd name="T68" fmla="*/ 49 w 346"/>
              <a:gd name="T69" fmla="*/ 69 h 347"/>
              <a:gd name="T70" fmla="*/ 41 w 346"/>
              <a:gd name="T71" fmla="*/ 110 h 347"/>
              <a:gd name="T72" fmla="*/ 50 w 346"/>
              <a:gd name="T73" fmla="*/ 129 h 347"/>
              <a:gd name="T74" fmla="*/ 12 w 346"/>
              <a:gd name="T75" fmla="*/ 186 h 347"/>
              <a:gd name="T76" fmla="*/ 16 w 346"/>
              <a:gd name="T77" fmla="*/ 217 h 347"/>
              <a:gd name="T78" fmla="*/ 55 w 346"/>
              <a:gd name="T79" fmla="*/ 230 h 347"/>
              <a:gd name="T80" fmla="*/ 75 w 346"/>
              <a:gd name="T81" fmla="*/ 261 h 347"/>
              <a:gd name="T82" fmla="*/ 68 w 346"/>
              <a:gd name="T83" fmla="*/ 297 h 347"/>
              <a:gd name="T84" fmla="*/ 100 w 346"/>
              <a:gd name="T85" fmla="*/ 318 h 347"/>
              <a:gd name="T86" fmla="*/ 130 w 346"/>
              <a:gd name="T87" fmla="*/ 297 h 347"/>
              <a:gd name="T88" fmla="*/ 187 w 346"/>
              <a:gd name="T89" fmla="*/ 335 h 347"/>
              <a:gd name="T90" fmla="*/ 224 w 346"/>
              <a:gd name="T91" fmla="*/ 328 h 347"/>
              <a:gd name="T92" fmla="*/ 231 w 346"/>
              <a:gd name="T93" fmla="*/ 291 h 347"/>
              <a:gd name="T94" fmla="*/ 298 w 346"/>
              <a:gd name="T95" fmla="*/ 277 h 347"/>
              <a:gd name="T96" fmla="*/ 297 w 346"/>
              <a:gd name="T97" fmla="*/ 216 h 347"/>
              <a:gd name="T98" fmla="*/ 335 w 346"/>
              <a:gd name="T99" fmla="*/ 159 h 347"/>
              <a:gd name="T100" fmla="*/ 106 w 346"/>
              <a:gd name="T101" fmla="*/ 187 h 347"/>
              <a:gd name="T102" fmla="*/ 229 w 346"/>
              <a:gd name="T103" fmla="*/ 162 h 347"/>
              <a:gd name="T104" fmla="*/ 141 w 346"/>
              <a:gd name="T105" fmla="*/ 221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46" h="347">
                <a:moveTo>
                  <a:pt x="307" y="214"/>
                </a:moveTo>
                <a:cubicBezTo>
                  <a:pt x="307" y="214"/>
                  <a:pt x="307" y="214"/>
                  <a:pt x="307" y="214"/>
                </a:cubicBezTo>
                <a:cubicBezTo>
                  <a:pt x="307" y="214"/>
                  <a:pt x="307" y="214"/>
                  <a:pt x="307" y="214"/>
                </a:cubicBezTo>
                <a:close/>
                <a:moveTo>
                  <a:pt x="336" y="170"/>
                </a:moveTo>
                <a:cubicBezTo>
                  <a:pt x="336" y="170"/>
                  <a:pt x="336" y="170"/>
                  <a:pt x="336" y="170"/>
                </a:cubicBezTo>
                <a:cubicBezTo>
                  <a:pt x="336" y="170"/>
                  <a:pt x="336" y="170"/>
                  <a:pt x="336" y="170"/>
                </a:cubicBezTo>
                <a:close/>
                <a:moveTo>
                  <a:pt x="346" y="163"/>
                </a:moveTo>
                <a:cubicBezTo>
                  <a:pt x="346" y="166"/>
                  <a:pt x="344" y="169"/>
                  <a:pt x="341" y="169"/>
                </a:cubicBezTo>
                <a:cubicBezTo>
                  <a:pt x="341" y="169"/>
                  <a:pt x="341" y="169"/>
                  <a:pt x="341" y="169"/>
                </a:cubicBezTo>
                <a:cubicBezTo>
                  <a:pt x="340" y="169"/>
                  <a:pt x="339" y="169"/>
                  <a:pt x="339" y="169"/>
                </a:cubicBezTo>
                <a:cubicBezTo>
                  <a:pt x="339" y="169"/>
                  <a:pt x="339" y="169"/>
                  <a:pt x="339" y="169"/>
                </a:cubicBezTo>
                <a:cubicBezTo>
                  <a:pt x="339" y="169"/>
                  <a:pt x="339" y="169"/>
                  <a:pt x="339" y="169"/>
                </a:cubicBezTo>
                <a:cubicBezTo>
                  <a:pt x="338" y="169"/>
                  <a:pt x="337" y="169"/>
                  <a:pt x="336" y="170"/>
                </a:cubicBezTo>
                <a:cubicBezTo>
                  <a:pt x="326" y="172"/>
                  <a:pt x="318" y="178"/>
                  <a:pt x="313" y="186"/>
                </a:cubicBezTo>
                <a:cubicBezTo>
                  <a:pt x="307" y="194"/>
                  <a:pt x="305" y="204"/>
                  <a:pt x="307" y="214"/>
                </a:cubicBezTo>
                <a:cubicBezTo>
                  <a:pt x="308" y="219"/>
                  <a:pt x="311" y="225"/>
                  <a:pt x="314" y="229"/>
                </a:cubicBezTo>
                <a:cubicBezTo>
                  <a:pt x="318" y="233"/>
                  <a:pt x="322" y="237"/>
                  <a:pt x="327" y="240"/>
                </a:cubicBezTo>
                <a:cubicBezTo>
                  <a:pt x="330" y="241"/>
                  <a:pt x="331" y="244"/>
                  <a:pt x="330" y="247"/>
                </a:cubicBezTo>
                <a:cubicBezTo>
                  <a:pt x="326" y="254"/>
                  <a:pt x="322" y="262"/>
                  <a:pt x="318" y="269"/>
                </a:cubicBezTo>
                <a:cubicBezTo>
                  <a:pt x="313" y="275"/>
                  <a:pt x="308" y="282"/>
                  <a:pt x="303" y="288"/>
                </a:cubicBezTo>
                <a:cubicBezTo>
                  <a:pt x="301" y="291"/>
                  <a:pt x="297" y="291"/>
                  <a:pt x="295" y="289"/>
                </a:cubicBezTo>
                <a:cubicBezTo>
                  <a:pt x="294" y="288"/>
                  <a:pt x="294" y="288"/>
                  <a:pt x="293" y="287"/>
                </a:cubicBezTo>
                <a:cubicBezTo>
                  <a:pt x="292" y="287"/>
                  <a:pt x="292" y="286"/>
                  <a:pt x="291" y="286"/>
                </a:cubicBezTo>
                <a:cubicBezTo>
                  <a:pt x="291" y="286"/>
                  <a:pt x="291" y="286"/>
                  <a:pt x="291" y="286"/>
                </a:cubicBezTo>
                <a:cubicBezTo>
                  <a:pt x="291" y="286"/>
                  <a:pt x="291" y="286"/>
                  <a:pt x="291" y="286"/>
                </a:cubicBezTo>
                <a:cubicBezTo>
                  <a:pt x="291" y="286"/>
                  <a:pt x="291" y="286"/>
                  <a:pt x="291" y="286"/>
                </a:cubicBezTo>
                <a:cubicBezTo>
                  <a:pt x="291" y="286"/>
                  <a:pt x="291" y="286"/>
                  <a:pt x="291" y="286"/>
                </a:cubicBezTo>
                <a:cubicBezTo>
                  <a:pt x="282" y="280"/>
                  <a:pt x="272" y="279"/>
                  <a:pt x="263" y="281"/>
                </a:cubicBezTo>
                <a:cubicBezTo>
                  <a:pt x="254" y="283"/>
                  <a:pt x="245" y="288"/>
                  <a:pt x="240" y="297"/>
                </a:cubicBezTo>
                <a:cubicBezTo>
                  <a:pt x="240" y="297"/>
                  <a:pt x="240" y="297"/>
                  <a:pt x="240" y="297"/>
                </a:cubicBezTo>
                <a:cubicBezTo>
                  <a:pt x="240" y="297"/>
                  <a:pt x="240" y="297"/>
                  <a:pt x="240" y="297"/>
                </a:cubicBezTo>
                <a:cubicBezTo>
                  <a:pt x="240" y="297"/>
                  <a:pt x="240" y="297"/>
                  <a:pt x="240" y="297"/>
                </a:cubicBezTo>
                <a:cubicBezTo>
                  <a:pt x="240" y="297"/>
                  <a:pt x="240" y="297"/>
                  <a:pt x="240" y="297"/>
                </a:cubicBezTo>
                <a:cubicBezTo>
                  <a:pt x="240" y="297"/>
                  <a:pt x="239" y="297"/>
                  <a:pt x="239" y="297"/>
                </a:cubicBezTo>
                <a:cubicBezTo>
                  <a:pt x="236" y="302"/>
                  <a:pt x="234" y="307"/>
                  <a:pt x="234" y="312"/>
                </a:cubicBezTo>
                <a:cubicBezTo>
                  <a:pt x="233" y="318"/>
                  <a:pt x="234" y="324"/>
                  <a:pt x="235" y="329"/>
                </a:cubicBezTo>
                <a:cubicBezTo>
                  <a:pt x="236" y="332"/>
                  <a:pt x="235" y="335"/>
                  <a:pt x="232" y="336"/>
                </a:cubicBezTo>
                <a:cubicBezTo>
                  <a:pt x="232" y="336"/>
                  <a:pt x="232" y="336"/>
                  <a:pt x="232" y="336"/>
                </a:cubicBezTo>
                <a:cubicBezTo>
                  <a:pt x="228" y="338"/>
                  <a:pt x="224" y="339"/>
                  <a:pt x="220" y="340"/>
                </a:cubicBezTo>
                <a:cubicBezTo>
                  <a:pt x="216" y="341"/>
                  <a:pt x="211" y="342"/>
                  <a:pt x="207" y="343"/>
                </a:cubicBezTo>
                <a:cubicBezTo>
                  <a:pt x="203" y="344"/>
                  <a:pt x="199" y="345"/>
                  <a:pt x="195" y="345"/>
                </a:cubicBezTo>
                <a:cubicBezTo>
                  <a:pt x="191" y="346"/>
                  <a:pt x="187" y="346"/>
                  <a:pt x="183" y="346"/>
                </a:cubicBezTo>
                <a:cubicBezTo>
                  <a:pt x="180" y="347"/>
                  <a:pt x="178" y="344"/>
                  <a:pt x="177" y="341"/>
                </a:cubicBezTo>
                <a:cubicBezTo>
                  <a:pt x="177" y="341"/>
                  <a:pt x="177" y="341"/>
                  <a:pt x="177" y="341"/>
                </a:cubicBezTo>
                <a:cubicBezTo>
                  <a:pt x="177" y="341"/>
                  <a:pt x="177" y="340"/>
                  <a:pt x="177" y="339"/>
                </a:cubicBezTo>
                <a:cubicBezTo>
                  <a:pt x="177" y="338"/>
                  <a:pt x="177" y="337"/>
                  <a:pt x="177" y="337"/>
                </a:cubicBezTo>
                <a:cubicBezTo>
                  <a:pt x="177" y="337"/>
                  <a:pt x="177" y="337"/>
                  <a:pt x="177" y="337"/>
                </a:cubicBezTo>
                <a:cubicBezTo>
                  <a:pt x="177" y="337"/>
                  <a:pt x="177" y="337"/>
                  <a:pt x="177" y="337"/>
                </a:cubicBezTo>
                <a:cubicBezTo>
                  <a:pt x="177" y="337"/>
                  <a:pt x="177" y="337"/>
                  <a:pt x="177" y="337"/>
                </a:cubicBezTo>
                <a:cubicBezTo>
                  <a:pt x="175" y="327"/>
                  <a:pt x="169" y="318"/>
                  <a:pt x="161" y="313"/>
                </a:cubicBezTo>
                <a:cubicBezTo>
                  <a:pt x="153" y="308"/>
                  <a:pt x="143" y="306"/>
                  <a:pt x="133" y="308"/>
                </a:cubicBezTo>
                <a:cubicBezTo>
                  <a:pt x="133" y="308"/>
                  <a:pt x="133" y="308"/>
                  <a:pt x="133" y="308"/>
                </a:cubicBezTo>
                <a:cubicBezTo>
                  <a:pt x="133" y="308"/>
                  <a:pt x="133" y="308"/>
                  <a:pt x="133" y="308"/>
                </a:cubicBezTo>
                <a:cubicBezTo>
                  <a:pt x="133" y="308"/>
                  <a:pt x="133" y="308"/>
                  <a:pt x="133" y="308"/>
                </a:cubicBezTo>
                <a:cubicBezTo>
                  <a:pt x="127" y="309"/>
                  <a:pt x="122" y="311"/>
                  <a:pt x="117" y="315"/>
                </a:cubicBezTo>
                <a:cubicBezTo>
                  <a:pt x="113" y="318"/>
                  <a:pt x="109" y="323"/>
                  <a:pt x="107" y="328"/>
                </a:cubicBezTo>
                <a:cubicBezTo>
                  <a:pt x="105" y="330"/>
                  <a:pt x="102" y="332"/>
                  <a:pt x="99" y="330"/>
                </a:cubicBezTo>
                <a:cubicBezTo>
                  <a:pt x="92" y="327"/>
                  <a:pt x="84" y="322"/>
                  <a:pt x="77" y="318"/>
                </a:cubicBezTo>
                <a:cubicBezTo>
                  <a:pt x="77" y="318"/>
                  <a:pt x="77" y="318"/>
                  <a:pt x="77" y="317"/>
                </a:cubicBezTo>
                <a:cubicBezTo>
                  <a:pt x="70" y="313"/>
                  <a:pt x="63" y="308"/>
                  <a:pt x="57" y="302"/>
                </a:cubicBezTo>
                <a:cubicBezTo>
                  <a:pt x="55" y="300"/>
                  <a:pt x="54" y="297"/>
                  <a:pt x="56" y="294"/>
                </a:cubicBezTo>
                <a:cubicBezTo>
                  <a:pt x="56" y="294"/>
                  <a:pt x="56" y="294"/>
                  <a:pt x="56" y="294"/>
                </a:cubicBezTo>
                <a:cubicBezTo>
                  <a:pt x="57" y="294"/>
                  <a:pt x="57" y="293"/>
                  <a:pt x="58" y="293"/>
                </a:cubicBezTo>
                <a:cubicBezTo>
                  <a:pt x="58" y="292"/>
                  <a:pt x="59" y="291"/>
                  <a:pt x="59" y="291"/>
                </a:cubicBezTo>
                <a:cubicBezTo>
                  <a:pt x="59" y="291"/>
                  <a:pt x="59" y="291"/>
                  <a:pt x="59" y="291"/>
                </a:cubicBezTo>
                <a:cubicBezTo>
                  <a:pt x="59" y="291"/>
                  <a:pt x="59" y="291"/>
                  <a:pt x="59" y="291"/>
                </a:cubicBezTo>
                <a:cubicBezTo>
                  <a:pt x="59" y="291"/>
                  <a:pt x="59" y="290"/>
                  <a:pt x="59" y="290"/>
                </a:cubicBezTo>
                <a:cubicBezTo>
                  <a:pt x="65" y="282"/>
                  <a:pt x="67" y="272"/>
                  <a:pt x="65" y="263"/>
                </a:cubicBezTo>
                <a:cubicBezTo>
                  <a:pt x="63" y="253"/>
                  <a:pt x="57" y="245"/>
                  <a:pt x="49" y="239"/>
                </a:cubicBezTo>
                <a:cubicBezTo>
                  <a:pt x="49" y="239"/>
                  <a:pt x="49" y="239"/>
                  <a:pt x="49" y="239"/>
                </a:cubicBezTo>
                <a:cubicBezTo>
                  <a:pt x="49" y="239"/>
                  <a:pt x="49" y="239"/>
                  <a:pt x="49" y="239"/>
                </a:cubicBezTo>
                <a:cubicBezTo>
                  <a:pt x="49" y="239"/>
                  <a:pt x="49" y="239"/>
                  <a:pt x="49" y="239"/>
                </a:cubicBezTo>
                <a:cubicBezTo>
                  <a:pt x="44" y="235"/>
                  <a:pt x="39" y="234"/>
                  <a:pt x="33" y="233"/>
                </a:cubicBezTo>
                <a:cubicBezTo>
                  <a:pt x="33" y="233"/>
                  <a:pt x="33" y="233"/>
                  <a:pt x="33" y="233"/>
                </a:cubicBezTo>
                <a:cubicBezTo>
                  <a:pt x="33" y="233"/>
                  <a:pt x="33" y="233"/>
                  <a:pt x="33" y="233"/>
                </a:cubicBezTo>
                <a:cubicBezTo>
                  <a:pt x="28" y="232"/>
                  <a:pt x="22" y="233"/>
                  <a:pt x="16" y="234"/>
                </a:cubicBezTo>
                <a:cubicBezTo>
                  <a:pt x="13" y="235"/>
                  <a:pt x="10" y="234"/>
                  <a:pt x="9" y="231"/>
                </a:cubicBezTo>
                <a:cubicBezTo>
                  <a:pt x="9" y="231"/>
                  <a:pt x="9" y="231"/>
                  <a:pt x="9" y="231"/>
                </a:cubicBezTo>
                <a:cubicBezTo>
                  <a:pt x="8" y="227"/>
                  <a:pt x="7" y="223"/>
                  <a:pt x="6" y="219"/>
                </a:cubicBezTo>
                <a:cubicBezTo>
                  <a:pt x="5" y="215"/>
                  <a:pt x="4" y="212"/>
                  <a:pt x="3" y="208"/>
                </a:cubicBezTo>
                <a:cubicBezTo>
                  <a:pt x="2" y="203"/>
                  <a:pt x="1" y="199"/>
                  <a:pt x="1" y="195"/>
                </a:cubicBezTo>
                <a:cubicBezTo>
                  <a:pt x="0" y="190"/>
                  <a:pt x="0" y="186"/>
                  <a:pt x="0" y="181"/>
                </a:cubicBezTo>
                <a:cubicBezTo>
                  <a:pt x="0" y="178"/>
                  <a:pt x="2" y="176"/>
                  <a:pt x="5" y="176"/>
                </a:cubicBezTo>
                <a:cubicBezTo>
                  <a:pt x="5" y="176"/>
                  <a:pt x="5" y="176"/>
                  <a:pt x="5" y="176"/>
                </a:cubicBezTo>
                <a:cubicBezTo>
                  <a:pt x="6" y="176"/>
                  <a:pt x="6" y="176"/>
                  <a:pt x="7" y="175"/>
                </a:cubicBezTo>
                <a:cubicBezTo>
                  <a:pt x="8" y="175"/>
                  <a:pt x="9" y="175"/>
                  <a:pt x="9" y="175"/>
                </a:cubicBezTo>
                <a:cubicBezTo>
                  <a:pt x="9" y="175"/>
                  <a:pt x="9" y="175"/>
                  <a:pt x="9" y="175"/>
                </a:cubicBezTo>
                <a:cubicBezTo>
                  <a:pt x="10" y="175"/>
                  <a:pt x="10" y="175"/>
                  <a:pt x="10" y="175"/>
                </a:cubicBezTo>
                <a:cubicBezTo>
                  <a:pt x="20" y="173"/>
                  <a:pt x="28" y="167"/>
                  <a:pt x="33" y="159"/>
                </a:cubicBezTo>
                <a:cubicBezTo>
                  <a:pt x="39" y="151"/>
                  <a:pt x="41" y="142"/>
                  <a:pt x="39" y="131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8" y="125"/>
                  <a:pt x="36" y="120"/>
                  <a:pt x="32" y="116"/>
                </a:cubicBezTo>
                <a:cubicBezTo>
                  <a:pt x="29" y="111"/>
                  <a:pt x="24" y="108"/>
                  <a:pt x="19" y="105"/>
                </a:cubicBezTo>
                <a:cubicBezTo>
                  <a:pt x="17" y="104"/>
                  <a:pt x="16" y="101"/>
                  <a:pt x="17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21" y="90"/>
                  <a:pt x="25" y="83"/>
                  <a:pt x="29" y="77"/>
                </a:cubicBezTo>
                <a:cubicBezTo>
                  <a:pt x="34" y="70"/>
                  <a:pt x="39" y="63"/>
                  <a:pt x="44" y="57"/>
                </a:cubicBezTo>
                <a:cubicBezTo>
                  <a:pt x="46" y="55"/>
                  <a:pt x="50" y="55"/>
                  <a:pt x="52" y="57"/>
                </a:cubicBezTo>
                <a:cubicBezTo>
                  <a:pt x="52" y="57"/>
                  <a:pt x="53" y="58"/>
                  <a:pt x="54" y="58"/>
                </a:cubicBezTo>
                <a:cubicBezTo>
                  <a:pt x="54" y="59"/>
                  <a:pt x="55" y="59"/>
                  <a:pt x="55" y="60"/>
                </a:cubicBezTo>
                <a:cubicBezTo>
                  <a:pt x="55" y="60"/>
                  <a:pt x="55" y="60"/>
                  <a:pt x="55" y="60"/>
                </a:cubicBezTo>
                <a:cubicBezTo>
                  <a:pt x="55" y="60"/>
                  <a:pt x="55" y="60"/>
                  <a:pt x="55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64" y="65"/>
                  <a:pt x="74" y="67"/>
                  <a:pt x="83" y="65"/>
                </a:cubicBezTo>
                <a:cubicBezTo>
                  <a:pt x="93" y="63"/>
                  <a:pt x="102" y="58"/>
                  <a:pt x="107" y="49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11" y="44"/>
                  <a:pt x="113" y="39"/>
                  <a:pt x="113" y="34"/>
                </a:cubicBezTo>
                <a:cubicBezTo>
                  <a:pt x="114" y="28"/>
                  <a:pt x="113" y="22"/>
                  <a:pt x="112" y="17"/>
                </a:cubicBezTo>
                <a:cubicBezTo>
                  <a:pt x="111" y="14"/>
                  <a:pt x="112" y="11"/>
                  <a:pt x="115" y="10"/>
                </a:cubicBezTo>
                <a:cubicBezTo>
                  <a:pt x="115" y="10"/>
                  <a:pt x="115" y="10"/>
                  <a:pt x="115" y="10"/>
                </a:cubicBezTo>
                <a:cubicBezTo>
                  <a:pt x="119" y="9"/>
                  <a:pt x="123" y="7"/>
                  <a:pt x="127" y="6"/>
                </a:cubicBezTo>
                <a:cubicBezTo>
                  <a:pt x="131" y="5"/>
                  <a:pt x="135" y="4"/>
                  <a:pt x="139" y="3"/>
                </a:cubicBezTo>
                <a:cubicBezTo>
                  <a:pt x="143" y="3"/>
                  <a:pt x="147" y="2"/>
                  <a:pt x="151" y="1"/>
                </a:cubicBezTo>
                <a:cubicBezTo>
                  <a:pt x="155" y="1"/>
                  <a:pt x="159" y="1"/>
                  <a:pt x="163" y="0"/>
                </a:cubicBezTo>
                <a:cubicBezTo>
                  <a:pt x="166" y="0"/>
                  <a:pt x="169" y="2"/>
                  <a:pt x="169" y="5"/>
                </a:cubicBezTo>
                <a:cubicBezTo>
                  <a:pt x="169" y="5"/>
                  <a:pt x="169" y="5"/>
                  <a:pt x="169" y="5"/>
                </a:cubicBezTo>
                <a:cubicBezTo>
                  <a:pt x="169" y="6"/>
                  <a:pt x="169" y="7"/>
                  <a:pt x="169" y="8"/>
                </a:cubicBezTo>
                <a:cubicBezTo>
                  <a:pt x="169" y="8"/>
                  <a:pt x="169" y="9"/>
                  <a:pt x="170" y="10"/>
                </a:cubicBezTo>
                <a:cubicBezTo>
                  <a:pt x="172" y="20"/>
                  <a:pt x="178" y="28"/>
                  <a:pt x="186" y="34"/>
                </a:cubicBezTo>
                <a:cubicBezTo>
                  <a:pt x="194" y="39"/>
                  <a:pt x="203" y="41"/>
                  <a:pt x="214" y="39"/>
                </a:cubicBezTo>
                <a:cubicBezTo>
                  <a:pt x="219" y="38"/>
                  <a:pt x="225" y="36"/>
                  <a:pt x="229" y="32"/>
                </a:cubicBezTo>
                <a:cubicBezTo>
                  <a:pt x="233" y="29"/>
                  <a:pt x="237" y="24"/>
                  <a:pt x="240" y="19"/>
                </a:cubicBezTo>
                <a:cubicBezTo>
                  <a:pt x="241" y="16"/>
                  <a:pt x="244" y="15"/>
                  <a:pt x="247" y="17"/>
                </a:cubicBezTo>
                <a:cubicBezTo>
                  <a:pt x="254" y="20"/>
                  <a:pt x="262" y="24"/>
                  <a:pt x="268" y="29"/>
                </a:cubicBezTo>
                <a:cubicBezTo>
                  <a:pt x="275" y="33"/>
                  <a:pt x="282" y="39"/>
                  <a:pt x="288" y="44"/>
                </a:cubicBezTo>
                <a:cubicBezTo>
                  <a:pt x="290" y="46"/>
                  <a:pt x="291" y="49"/>
                  <a:pt x="289" y="52"/>
                </a:cubicBezTo>
                <a:cubicBezTo>
                  <a:pt x="288" y="52"/>
                  <a:pt x="288" y="53"/>
                  <a:pt x="287" y="53"/>
                </a:cubicBezTo>
                <a:cubicBezTo>
                  <a:pt x="287" y="54"/>
                  <a:pt x="286" y="55"/>
                  <a:pt x="286" y="55"/>
                </a:cubicBezTo>
                <a:cubicBezTo>
                  <a:pt x="280" y="64"/>
                  <a:pt x="279" y="74"/>
                  <a:pt x="281" y="83"/>
                </a:cubicBezTo>
                <a:cubicBezTo>
                  <a:pt x="282" y="93"/>
                  <a:pt x="288" y="101"/>
                  <a:pt x="296" y="107"/>
                </a:cubicBezTo>
                <a:cubicBezTo>
                  <a:pt x="301" y="110"/>
                  <a:pt x="307" y="112"/>
                  <a:pt x="312" y="113"/>
                </a:cubicBezTo>
                <a:cubicBezTo>
                  <a:pt x="318" y="114"/>
                  <a:pt x="324" y="113"/>
                  <a:pt x="329" y="111"/>
                </a:cubicBezTo>
                <a:cubicBezTo>
                  <a:pt x="332" y="110"/>
                  <a:pt x="335" y="112"/>
                  <a:pt x="336" y="115"/>
                </a:cubicBezTo>
                <a:cubicBezTo>
                  <a:pt x="336" y="115"/>
                  <a:pt x="336" y="115"/>
                  <a:pt x="336" y="115"/>
                </a:cubicBezTo>
                <a:cubicBezTo>
                  <a:pt x="337" y="118"/>
                  <a:pt x="339" y="123"/>
                  <a:pt x="340" y="127"/>
                </a:cubicBezTo>
                <a:cubicBezTo>
                  <a:pt x="341" y="131"/>
                  <a:pt x="342" y="135"/>
                  <a:pt x="343" y="139"/>
                </a:cubicBezTo>
                <a:cubicBezTo>
                  <a:pt x="344" y="143"/>
                  <a:pt x="344" y="147"/>
                  <a:pt x="345" y="151"/>
                </a:cubicBezTo>
                <a:cubicBezTo>
                  <a:pt x="345" y="155"/>
                  <a:pt x="346" y="159"/>
                  <a:pt x="346" y="163"/>
                </a:cubicBezTo>
                <a:close/>
                <a:moveTo>
                  <a:pt x="335" y="159"/>
                </a:moveTo>
                <a:cubicBezTo>
                  <a:pt x="335" y="157"/>
                  <a:pt x="334" y="155"/>
                  <a:pt x="334" y="152"/>
                </a:cubicBezTo>
                <a:cubicBezTo>
                  <a:pt x="334" y="149"/>
                  <a:pt x="333" y="145"/>
                  <a:pt x="332" y="141"/>
                </a:cubicBezTo>
                <a:cubicBezTo>
                  <a:pt x="331" y="137"/>
                  <a:pt x="330" y="133"/>
                  <a:pt x="329" y="130"/>
                </a:cubicBezTo>
                <a:cubicBezTo>
                  <a:pt x="329" y="127"/>
                  <a:pt x="328" y="125"/>
                  <a:pt x="327" y="123"/>
                </a:cubicBezTo>
                <a:cubicBezTo>
                  <a:pt x="322" y="124"/>
                  <a:pt x="316" y="124"/>
                  <a:pt x="311" y="124"/>
                </a:cubicBezTo>
                <a:cubicBezTo>
                  <a:pt x="304" y="123"/>
                  <a:pt x="297" y="120"/>
                  <a:pt x="291" y="116"/>
                </a:cubicBezTo>
                <a:cubicBezTo>
                  <a:pt x="279" y="109"/>
                  <a:pt x="272" y="98"/>
                  <a:pt x="270" y="85"/>
                </a:cubicBezTo>
                <a:cubicBezTo>
                  <a:pt x="267" y="73"/>
                  <a:pt x="270" y="60"/>
                  <a:pt x="277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3" y="45"/>
                  <a:pt x="268" y="41"/>
                  <a:pt x="263" y="38"/>
                </a:cubicBezTo>
                <a:cubicBezTo>
                  <a:pt x="257" y="34"/>
                  <a:pt x="252" y="31"/>
                  <a:pt x="247" y="29"/>
                </a:cubicBezTo>
                <a:cubicBezTo>
                  <a:pt x="244" y="33"/>
                  <a:pt x="240" y="37"/>
                  <a:pt x="235" y="41"/>
                </a:cubicBezTo>
                <a:cubicBezTo>
                  <a:pt x="230" y="45"/>
                  <a:pt x="223" y="48"/>
                  <a:pt x="216" y="50"/>
                </a:cubicBezTo>
                <a:cubicBezTo>
                  <a:pt x="203" y="52"/>
                  <a:pt x="190" y="49"/>
                  <a:pt x="180" y="43"/>
                </a:cubicBezTo>
                <a:cubicBezTo>
                  <a:pt x="169" y="36"/>
                  <a:pt x="162" y="25"/>
                  <a:pt x="159" y="12"/>
                </a:cubicBezTo>
                <a:cubicBezTo>
                  <a:pt x="159" y="11"/>
                  <a:pt x="159" y="11"/>
                  <a:pt x="159" y="11"/>
                </a:cubicBezTo>
                <a:cubicBezTo>
                  <a:pt x="157" y="12"/>
                  <a:pt x="154" y="12"/>
                  <a:pt x="152" y="12"/>
                </a:cubicBezTo>
                <a:cubicBezTo>
                  <a:pt x="149" y="13"/>
                  <a:pt x="145" y="13"/>
                  <a:pt x="141" y="14"/>
                </a:cubicBezTo>
                <a:cubicBezTo>
                  <a:pt x="137" y="15"/>
                  <a:pt x="133" y="16"/>
                  <a:pt x="130" y="17"/>
                </a:cubicBezTo>
                <a:cubicBezTo>
                  <a:pt x="127" y="17"/>
                  <a:pt x="125" y="18"/>
                  <a:pt x="123" y="19"/>
                </a:cubicBezTo>
                <a:cubicBezTo>
                  <a:pt x="124" y="24"/>
                  <a:pt x="125" y="30"/>
                  <a:pt x="124" y="35"/>
                </a:cubicBezTo>
                <a:cubicBezTo>
                  <a:pt x="123" y="42"/>
                  <a:pt x="121" y="49"/>
                  <a:pt x="116" y="55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09" y="66"/>
                  <a:pt x="98" y="73"/>
                  <a:pt x="86" y="76"/>
                </a:cubicBezTo>
                <a:cubicBezTo>
                  <a:pt x="74" y="78"/>
                  <a:pt x="61" y="76"/>
                  <a:pt x="50" y="69"/>
                </a:cubicBezTo>
                <a:cubicBezTo>
                  <a:pt x="50" y="69"/>
                  <a:pt x="50" y="69"/>
                  <a:pt x="49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68"/>
                  <a:pt x="49" y="68"/>
                  <a:pt x="49" y="68"/>
                </a:cubicBezTo>
                <a:cubicBezTo>
                  <a:pt x="45" y="73"/>
                  <a:pt x="41" y="78"/>
                  <a:pt x="38" y="83"/>
                </a:cubicBezTo>
                <a:cubicBezTo>
                  <a:pt x="35" y="88"/>
                  <a:pt x="32" y="93"/>
                  <a:pt x="29" y="98"/>
                </a:cubicBezTo>
                <a:cubicBezTo>
                  <a:pt x="33" y="101"/>
                  <a:pt x="38" y="105"/>
                  <a:pt x="41" y="110"/>
                </a:cubicBezTo>
                <a:cubicBezTo>
                  <a:pt x="45" y="115"/>
                  <a:pt x="48" y="122"/>
                  <a:pt x="50" y="129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52" y="142"/>
                  <a:pt x="49" y="155"/>
                  <a:pt x="42" y="165"/>
                </a:cubicBezTo>
                <a:cubicBezTo>
                  <a:pt x="35" y="176"/>
                  <a:pt x="25" y="183"/>
                  <a:pt x="12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11" y="188"/>
                  <a:pt x="11" y="191"/>
                  <a:pt x="12" y="193"/>
                </a:cubicBezTo>
                <a:cubicBezTo>
                  <a:pt x="12" y="197"/>
                  <a:pt x="13" y="201"/>
                  <a:pt x="14" y="205"/>
                </a:cubicBezTo>
                <a:cubicBezTo>
                  <a:pt x="14" y="209"/>
                  <a:pt x="15" y="213"/>
                  <a:pt x="16" y="217"/>
                </a:cubicBezTo>
                <a:cubicBezTo>
                  <a:pt x="17" y="219"/>
                  <a:pt x="18" y="221"/>
                  <a:pt x="18" y="223"/>
                </a:cubicBezTo>
                <a:cubicBezTo>
                  <a:pt x="24" y="222"/>
                  <a:pt x="29" y="221"/>
                  <a:pt x="35" y="222"/>
                </a:cubicBezTo>
                <a:cubicBezTo>
                  <a:pt x="35" y="222"/>
                  <a:pt x="35" y="222"/>
                  <a:pt x="35" y="222"/>
                </a:cubicBezTo>
                <a:cubicBezTo>
                  <a:pt x="42" y="223"/>
                  <a:pt x="48" y="226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66" y="237"/>
                  <a:pt x="73" y="248"/>
                  <a:pt x="75" y="261"/>
                </a:cubicBezTo>
                <a:cubicBezTo>
                  <a:pt x="78" y="273"/>
                  <a:pt x="76" y="285"/>
                  <a:pt x="68" y="296"/>
                </a:cubicBezTo>
                <a:cubicBezTo>
                  <a:pt x="68" y="296"/>
                  <a:pt x="68" y="297"/>
                  <a:pt x="68" y="297"/>
                </a:cubicBezTo>
                <a:cubicBezTo>
                  <a:pt x="68" y="297"/>
                  <a:pt x="68" y="297"/>
                  <a:pt x="68" y="297"/>
                </a:cubicBezTo>
                <a:cubicBezTo>
                  <a:pt x="68" y="297"/>
                  <a:pt x="68" y="297"/>
                  <a:pt x="68" y="297"/>
                </a:cubicBezTo>
                <a:cubicBezTo>
                  <a:pt x="68" y="297"/>
                  <a:pt x="68" y="297"/>
                  <a:pt x="68" y="297"/>
                </a:cubicBezTo>
                <a:cubicBezTo>
                  <a:pt x="68" y="297"/>
                  <a:pt x="68" y="297"/>
                  <a:pt x="68" y="297"/>
                </a:cubicBezTo>
                <a:cubicBezTo>
                  <a:pt x="68" y="297"/>
                  <a:pt x="68" y="297"/>
                  <a:pt x="68" y="297"/>
                </a:cubicBezTo>
                <a:cubicBezTo>
                  <a:pt x="72" y="301"/>
                  <a:pt x="77" y="305"/>
                  <a:pt x="83" y="308"/>
                </a:cubicBezTo>
                <a:cubicBezTo>
                  <a:pt x="83" y="308"/>
                  <a:pt x="83" y="309"/>
                  <a:pt x="83" y="309"/>
                </a:cubicBezTo>
                <a:cubicBezTo>
                  <a:pt x="88" y="312"/>
                  <a:pt x="94" y="315"/>
                  <a:pt x="100" y="318"/>
                </a:cubicBezTo>
                <a:cubicBezTo>
                  <a:pt x="103" y="314"/>
                  <a:pt x="106" y="310"/>
                  <a:pt x="111" y="306"/>
                </a:cubicBezTo>
                <a:cubicBezTo>
                  <a:pt x="116" y="302"/>
                  <a:pt x="123" y="299"/>
                  <a:pt x="130" y="297"/>
                </a:cubicBezTo>
                <a:cubicBezTo>
                  <a:pt x="130" y="297"/>
                  <a:pt x="130" y="297"/>
                  <a:pt x="130" y="297"/>
                </a:cubicBezTo>
                <a:cubicBezTo>
                  <a:pt x="130" y="297"/>
                  <a:pt x="130" y="297"/>
                  <a:pt x="130" y="297"/>
                </a:cubicBezTo>
                <a:cubicBezTo>
                  <a:pt x="130" y="297"/>
                  <a:pt x="130" y="297"/>
                  <a:pt x="130" y="297"/>
                </a:cubicBezTo>
                <a:cubicBezTo>
                  <a:pt x="143" y="294"/>
                  <a:pt x="156" y="297"/>
                  <a:pt x="167" y="304"/>
                </a:cubicBezTo>
                <a:cubicBezTo>
                  <a:pt x="177" y="311"/>
                  <a:pt x="185" y="322"/>
                  <a:pt x="187" y="335"/>
                </a:cubicBezTo>
                <a:cubicBezTo>
                  <a:pt x="187" y="335"/>
                  <a:pt x="187" y="335"/>
                  <a:pt x="187" y="335"/>
                </a:cubicBezTo>
                <a:cubicBezTo>
                  <a:pt x="187" y="335"/>
                  <a:pt x="187" y="335"/>
                  <a:pt x="187" y="335"/>
                </a:cubicBezTo>
                <a:cubicBezTo>
                  <a:pt x="187" y="335"/>
                  <a:pt x="187" y="335"/>
                  <a:pt x="187" y="335"/>
                </a:cubicBezTo>
                <a:cubicBezTo>
                  <a:pt x="187" y="335"/>
                  <a:pt x="187" y="335"/>
                  <a:pt x="187" y="335"/>
                </a:cubicBezTo>
                <a:cubicBezTo>
                  <a:pt x="189" y="335"/>
                  <a:pt x="192" y="335"/>
                  <a:pt x="194" y="334"/>
                </a:cubicBezTo>
                <a:cubicBezTo>
                  <a:pt x="197" y="334"/>
                  <a:pt x="201" y="333"/>
                  <a:pt x="205" y="333"/>
                </a:cubicBezTo>
                <a:cubicBezTo>
                  <a:pt x="209" y="332"/>
                  <a:pt x="213" y="331"/>
                  <a:pt x="217" y="330"/>
                </a:cubicBezTo>
                <a:cubicBezTo>
                  <a:pt x="219" y="329"/>
                  <a:pt x="222" y="328"/>
                  <a:pt x="224" y="328"/>
                </a:cubicBezTo>
                <a:cubicBezTo>
                  <a:pt x="223" y="322"/>
                  <a:pt x="222" y="317"/>
                  <a:pt x="223" y="311"/>
                </a:cubicBezTo>
                <a:cubicBezTo>
                  <a:pt x="224" y="304"/>
                  <a:pt x="226" y="297"/>
                  <a:pt x="230" y="291"/>
                </a:cubicBezTo>
                <a:cubicBezTo>
                  <a:pt x="230" y="291"/>
                  <a:pt x="230" y="291"/>
                  <a:pt x="231" y="291"/>
                </a:cubicBezTo>
                <a:cubicBezTo>
                  <a:pt x="231" y="291"/>
                  <a:pt x="231" y="291"/>
                  <a:pt x="231" y="291"/>
                </a:cubicBezTo>
                <a:cubicBezTo>
                  <a:pt x="231" y="291"/>
                  <a:pt x="231" y="291"/>
                  <a:pt x="231" y="291"/>
                </a:cubicBezTo>
                <a:cubicBezTo>
                  <a:pt x="238" y="280"/>
                  <a:pt x="249" y="273"/>
                  <a:pt x="261" y="270"/>
                </a:cubicBezTo>
                <a:cubicBezTo>
                  <a:pt x="273" y="268"/>
                  <a:pt x="286" y="270"/>
                  <a:pt x="297" y="277"/>
                </a:cubicBezTo>
                <a:cubicBezTo>
                  <a:pt x="297" y="277"/>
                  <a:pt x="297" y="277"/>
                  <a:pt x="297" y="277"/>
                </a:cubicBezTo>
                <a:cubicBezTo>
                  <a:pt x="297" y="277"/>
                  <a:pt x="297" y="277"/>
                  <a:pt x="297" y="277"/>
                </a:cubicBezTo>
                <a:cubicBezTo>
                  <a:pt x="298" y="277"/>
                  <a:pt x="298" y="277"/>
                  <a:pt x="298" y="277"/>
                </a:cubicBezTo>
                <a:cubicBezTo>
                  <a:pt x="302" y="273"/>
                  <a:pt x="305" y="268"/>
                  <a:pt x="309" y="263"/>
                </a:cubicBezTo>
                <a:cubicBezTo>
                  <a:pt x="312" y="257"/>
                  <a:pt x="315" y="252"/>
                  <a:pt x="318" y="247"/>
                </a:cubicBezTo>
                <a:cubicBezTo>
                  <a:pt x="313" y="244"/>
                  <a:pt x="309" y="240"/>
                  <a:pt x="306" y="236"/>
                </a:cubicBezTo>
                <a:cubicBezTo>
                  <a:pt x="301" y="230"/>
                  <a:pt x="298" y="223"/>
                  <a:pt x="297" y="216"/>
                </a:cubicBezTo>
                <a:cubicBezTo>
                  <a:pt x="297" y="216"/>
                  <a:pt x="297" y="216"/>
                  <a:pt x="297" y="216"/>
                </a:cubicBezTo>
                <a:cubicBezTo>
                  <a:pt x="297" y="216"/>
                  <a:pt x="297" y="216"/>
                  <a:pt x="297" y="216"/>
                </a:cubicBezTo>
                <a:cubicBezTo>
                  <a:pt x="297" y="216"/>
                  <a:pt x="297" y="216"/>
                  <a:pt x="297" y="216"/>
                </a:cubicBezTo>
                <a:cubicBezTo>
                  <a:pt x="294" y="203"/>
                  <a:pt x="297" y="190"/>
                  <a:pt x="304" y="180"/>
                </a:cubicBezTo>
                <a:cubicBezTo>
                  <a:pt x="310" y="169"/>
                  <a:pt x="321" y="162"/>
                  <a:pt x="334" y="159"/>
                </a:cubicBezTo>
                <a:lnTo>
                  <a:pt x="335" y="159"/>
                </a:lnTo>
                <a:close/>
                <a:moveTo>
                  <a:pt x="240" y="160"/>
                </a:moveTo>
                <a:cubicBezTo>
                  <a:pt x="243" y="178"/>
                  <a:pt x="239" y="197"/>
                  <a:pt x="230" y="211"/>
                </a:cubicBezTo>
                <a:cubicBezTo>
                  <a:pt x="220" y="226"/>
                  <a:pt x="205" y="236"/>
                  <a:pt x="186" y="240"/>
                </a:cubicBezTo>
                <a:cubicBezTo>
                  <a:pt x="168" y="244"/>
                  <a:pt x="150" y="240"/>
                  <a:pt x="135" y="230"/>
                </a:cubicBezTo>
                <a:cubicBezTo>
                  <a:pt x="121" y="220"/>
                  <a:pt x="110" y="205"/>
                  <a:pt x="106" y="187"/>
                </a:cubicBezTo>
                <a:cubicBezTo>
                  <a:pt x="102" y="168"/>
                  <a:pt x="107" y="150"/>
                  <a:pt x="116" y="136"/>
                </a:cubicBezTo>
                <a:cubicBezTo>
                  <a:pt x="126" y="121"/>
                  <a:pt x="141" y="110"/>
                  <a:pt x="159" y="107"/>
                </a:cubicBezTo>
                <a:cubicBezTo>
                  <a:pt x="178" y="103"/>
                  <a:pt x="196" y="107"/>
                  <a:pt x="211" y="117"/>
                </a:cubicBezTo>
                <a:cubicBezTo>
                  <a:pt x="225" y="126"/>
                  <a:pt x="236" y="141"/>
                  <a:pt x="240" y="160"/>
                </a:cubicBezTo>
                <a:close/>
                <a:moveTo>
                  <a:pt x="229" y="162"/>
                </a:moveTo>
                <a:cubicBezTo>
                  <a:pt x="226" y="147"/>
                  <a:pt x="217" y="134"/>
                  <a:pt x="205" y="126"/>
                </a:cubicBezTo>
                <a:cubicBezTo>
                  <a:pt x="192" y="118"/>
                  <a:pt x="177" y="114"/>
                  <a:pt x="162" y="117"/>
                </a:cubicBezTo>
                <a:cubicBezTo>
                  <a:pt x="146" y="120"/>
                  <a:pt x="133" y="129"/>
                  <a:pt x="125" y="142"/>
                </a:cubicBezTo>
                <a:cubicBezTo>
                  <a:pt x="117" y="154"/>
                  <a:pt x="114" y="169"/>
                  <a:pt x="117" y="185"/>
                </a:cubicBezTo>
                <a:cubicBezTo>
                  <a:pt x="120" y="200"/>
                  <a:pt x="129" y="213"/>
                  <a:pt x="141" y="221"/>
                </a:cubicBezTo>
                <a:cubicBezTo>
                  <a:pt x="153" y="229"/>
                  <a:pt x="169" y="233"/>
                  <a:pt x="184" y="230"/>
                </a:cubicBezTo>
                <a:cubicBezTo>
                  <a:pt x="200" y="226"/>
                  <a:pt x="213" y="217"/>
                  <a:pt x="221" y="205"/>
                </a:cubicBezTo>
                <a:cubicBezTo>
                  <a:pt x="229" y="193"/>
                  <a:pt x="232" y="178"/>
                  <a:pt x="229" y="162"/>
                </a:cubicBezTo>
                <a:close/>
              </a:path>
            </a:pathLst>
          </a:custGeom>
          <a:solidFill>
            <a:srgbClr val="37D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5"/>
          <p:cNvSpPr>
            <a:spLocks noEditPoints="1"/>
          </p:cNvSpPr>
          <p:nvPr/>
        </p:nvSpPr>
        <p:spPr bwMode="auto">
          <a:xfrm>
            <a:off x="7669213" y="2705528"/>
            <a:ext cx="1300163" cy="1304925"/>
          </a:xfrm>
          <a:custGeom>
            <a:avLst/>
            <a:gdLst>
              <a:gd name="T0" fmla="*/ 131 w 346"/>
              <a:gd name="T1" fmla="*/ 297 h 347"/>
              <a:gd name="T2" fmla="*/ 337 w 346"/>
              <a:gd name="T3" fmla="*/ 170 h 347"/>
              <a:gd name="T4" fmla="*/ 341 w 346"/>
              <a:gd name="T5" fmla="*/ 169 h 347"/>
              <a:gd name="T6" fmla="*/ 313 w 346"/>
              <a:gd name="T7" fmla="*/ 186 h 347"/>
              <a:gd name="T8" fmla="*/ 315 w 346"/>
              <a:gd name="T9" fmla="*/ 229 h 347"/>
              <a:gd name="T10" fmla="*/ 295 w 346"/>
              <a:gd name="T11" fmla="*/ 289 h 347"/>
              <a:gd name="T12" fmla="*/ 292 w 346"/>
              <a:gd name="T13" fmla="*/ 286 h 347"/>
              <a:gd name="T14" fmla="*/ 240 w 346"/>
              <a:gd name="T15" fmla="*/ 297 h 347"/>
              <a:gd name="T16" fmla="*/ 236 w 346"/>
              <a:gd name="T17" fmla="*/ 330 h 347"/>
              <a:gd name="T18" fmla="*/ 196 w 346"/>
              <a:gd name="T19" fmla="*/ 345 h 347"/>
              <a:gd name="T20" fmla="*/ 177 w 346"/>
              <a:gd name="T21" fmla="*/ 337 h 347"/>
              <a:gd name="T22" fmla="*/ 133 w 346"/>
              <a:gd name="T23" fmla="*/ 308 h 347"/>
              <a:gd name="T24" fmla="*/ 77 w 346"/>
              <a:gd name="T25" fmla="*/ 318 h 347"/>
              <a:gd name="T26" fmla="*/ 59 w 346"/>
              <a:gd name="T27" fmla="*/ 291 h 347"/>
              <a:gd name="T28" fmla="*/ 49 w 346"/>
              <a:gd name="T29" fmla="*/ 239 h 347"/>
              <a:gd name="T30" fmla="*/ 34 w 346"/>
              <a:gd name="T31" fmla="*/ 233 h 347"/>
              <a:gd name="T32" fmla="*/ 3 w 346"/>
              <a:gd name="T33" fmla="*/ 208 h 347"/>
              <a:gd name="T34" fmla="*/ 8 w 346"/>
              <a:gd name="T35" fmla="*/ 176 h 347"/>
              <a:gd name="T36" fmla="*/ 39 w 346"/>
              <a:gd name="T37" fmla="*/ 132 h 347"/>
              <a:gd name="T38" fmla="*/ 20 w 346"/>
              <a:gd name="T39" fmla="*/ 105 h 347"/>
              <a:gd name="T40" fmla="*/ 52 w 346"/>
              <a:gd name="T41" fmla="*/ 57 h 347"/>
              <a:gd name="T42" fmla="*/ 56 w 346"/>
              <a:gd name="T43" fmla="*/ 60 h 347"/>
              <a:gd name="T44" fmla="*/ 108 w 346"/>
              <a:gd name="T45" fmla="*/ 49 h 347"/>
              <a:gd name="T46" fmla="*/ 127 w 346"/>
              <a:gd name="T47" fmla="*/ 7 h 347"/>
              <a:gd name="T48" fmla="*/ 169 w 346"/>
              <a:gd name="T49" fmla="*/ 6 h 347"/>
              <a:gd name="T50" fmla="*/ 229 w 346"/>
              <a:gd name="T51" fmla="*/ 32 h 347"/>
              <a:gd name="T52" fmla="*/ 289 w 346"/>
              <a:gd name="T53" fmla="*/ 52 h 347"/>
              <a:gd name="T54" fmla="*/ 297 w 346"/>
              <a:gd name="T55" fmla="*/ 107 h 347"/>
              <a:gd name="T56" fmla="*/ 340 w 346"/>
              <a:gd name="T57" fmla="*/ 127 h 347"/>
              <a:gd name="T58" fmla="*/ 334 w 346"/>
              <a:gd name="T59" fmla="*/ 153 h 347"/>
              <a:gd name="T60" fmla="*/ 291 w 346"/>
              <a:gd name="T61" fmla="*/ 116 h 347"/>
              <a:gd name="T62" fmla="*/ 247 w 346"/>
              <a:gd name="T63" fmla="*/ 29 h 347"/>
              <a:gd name="T64" fmla="*/ 159 w 346"/>
              <a:gd name="T65" fmla="*/ 12 h 347"/>
              <a:gd name="T66" fmla="*/ 124 w 346"/>
              <a:gd name="T67" fmla="*/ 35 h 347"/>
              <a:gd name="T68" fmla="*/ 117 w 346"/>
              <a:gd name="T69" fmla="*/ 56 h 347"/>
              <a:gd name="T70" fmla="*/ 50 w 346"/>
              <a:gd name="T71" fmla="*/ 69 h 347"/>
              <a:gd name="T72" fmla="*/ 38 w 346"/>
              <a:gd name="T73" fmla="*/ 83 h 347"/>
              <a:gd name="T74" fmla="*/ 50 w 346"/>
              <a:gd name="T75" fmla="*/ 130 h 347"/>
              <a:gd name="T76" fmla="*/ 12 w 346"/>
              <a:gd name="T77" fmla="*/ 186 h 347"/>
              <a:gd name="T78" fmla="*/ 11 w 346"/>
              <a:gd name="T79" fmla="*/ 186 h 347"/>
              <a:gd name="T80" fmla="*/ 35 w 346"/>
              <a:gd name="T81" fmla="*/ 222 h 347"/>
              <a:gd name="T82" fmla="*/ 55 w 346"/>
              <a:gd name="T83" fmla="*/ 230 h 347"/>
              <a:gd name="T84" fmla="*/ 68 w 346"/>
              <a:gd name="T85" fmla="*/ 297 h 347"/>
              <a:gd name="T86" fmla="*/ 68 w 346"/>
              <a:gd name="T87" fmla="*/ 297 h 347"/>
              <a:gd name="T88" fmla="*/ 131 w 346"/>
              <a:gd name="T89" fmla="*/ 297 h 347"/>
              <a:gd name="T90" fmla="*/ 188 w 346"/>
              <a:gd name="T91" fmla="*/ 335 h 347"/>
              <a:gd name="T92" fmla="*/ 224 w 346"/>
              <a:gd name="T93" fmla="*/ 328 h 347"/>
              <a:gd name="T94" fmla="*/ 261 w 346"/>
              <a:gd name="T95" fmla="*/ 270 h 347"/>
              <a:gd name="T96" fmla="*/ 309 w 346"/>
              <a:gd name="T97" fmla="*/ 263 h 347"/>
              <a:gd name="T98" fmla="*/ 335 w 346"/>
              <a:gd name="T99" fmla="*/ 159 h 347"/>
              <a:gd name="T100" fmla="*/ 230 w 346"/>
              <a:gd name="T101" fmla="*/ 211 h 347"/>
              <a:gd name="T102" fmla="*/ 160 w 346"/>
              <a:gd name="T103" fmla="*/ 107 h 347"/>
              <a:gd name="T104" fmla="*/ 162 w 346"/>
              <a:gd name="T105" fmla="*/ 117 h 347"/>
              <a:gd name="T106" fmla="*/ 221 w 346"/>
              <a:gd name="T107" fmla="*/ 205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46" h="347">
                <a:moveTo>
                  <a:pt x="177" y="337"/>
                </a:moveTo>
                <a:cubicBezTo>
                  <a:pt x="177" y="337"/>
                  <a:pt x="177" y="337"/>
                  <a:pt x="177" y="337"/>
                </a:cubicBezTo>
                <a:cubicBezTo>
                  <a:pt x="177" y="337"/>
                  <a:pt x="177" y="337"/>
                  <a:pt x="177" y="337"/>
                </a:cubicBezTo>
                <a:close/>
                <a:moveTo>
                  <a:pt x="131" y="297"/>
                </a:moveTo>
                <a:cubicBezTo>
                  <a:pt x="131" y="297"/>
                  <a:pt x="131" y="297"/>
                  <a:pt x="131" y="297"/>
                </a:cubicBezTo>
                <a:cubicBezTo>
                  <a:pt x="131" y="297"/>
                  <a:pt x="131" y="297"/>
                  <a:pt x="131" y="297"/>
                </a:cubicBezTo>
                <a:close/>
                <a:moveTo>
                  <a:pt x="297" y="216"/>
                </a:moveTo>
                <a:cubicBezTo>
                  <a:pt x="297" y="216"/>
                  <a:pt x="297" y="216"/>
                  <a:pt x="297" y="216"/>
                </a:cubicBezTo>
                <a:cubicBezTo>
                  <a:pt x="297" y="216"/>
                  <a:pt x="297" y="216"/>
                  <a:pt x="297" y="216"/>
                </a:cubicBezTo>
                <a:close/>
                <a:moveTo>
                  <a:pt x="337" y="170"/>
                </a:moveTo>
                <a:cubicBezTo>
                  <a:pt x="337" y="170"/>
                  <a:pt x="337" y="170"/>
                  <a:pt x="337" y="170"/>
                </a:cubicBezTo>
                <a:cubicBezTo>
                  <a:pt x="337" y="170"/>
                  <a:pt x="337" y="170"/>
                  <a:pt x="337" y="170"/>
                </a:cubicBezTo>
                <a:close/>
                <a:moveTo>
                  <a:pt x="346" y="163"/>
                </a:moveTo>
                <a:cubicBezTo>
                  <a:pt x="346" y="166"/>
                  <a:pt x="344" y="169"/>
                  <a:pt x="341" y="169"/>
                </a:cubicBezTo>
                <a:cubicBezTo>
                  <a:pt x="341" y="169"/>
                  <a:pt x="341" y="169"/>
                  <a:pt x="341" y="169"/>
                </a:cubicBezTo>
                <a:cubicBezTo>
                  <a:pt x="340" y="169"/>
                  <a:pt x="340" y="169"/>
                  <a:pt x="339" y="169"/>
                </a:cubicBezTo>
                <a:cubicBezTo>
                  <a:pt x="339" y="169"/>
                  <a:pt x="339" y="169"/>
                  <a:pt x="339" y="169"/>
                </a:cubicBezTo>
                <a:cubicBezTo>
                  <a:pt x="339" y="169"/>
                  <a:pt x="339" y="169"/>
                  <a:pt x="339" y="169"/>
                </a:cubicBezTo>
                <a:cubicBezTo>
                  <a:pt x="338" y="170"/>
                  <a:pt x="337" y="170"/>
                  <a:pt x="337" y="170"/>
                </a:cubicBezTo>
                <a:cubicBezTo>
                  <a:pt x="327" y="172"/>
                  <a:pt x="318" y="178"/>
                  <a:pt x="313" y="186"/>
                </a:cubicBezTo>
                <a:cubicBezTo>
                  <a:pt x="308" y="194"/>
                  <a:pt x="306" y="204"/>
                  <a:pt x="308" y="214"/>
                </a:cubicBezTo>
                <a:cubicBezTo>
                  <a:pt x="308" y="214"/>
                  <a:pt x="308" y="214"/>
                  <a:pt x="308" y="214"/>
                </a:cubicBezTo>
                <a:cubicBezTo>
                  <a:pt x="308" y="214"/>
                  <a:pt x="308" y="214"/>
                  <a:pt x="308" y="214"/>
                </a:cubicBezTo>
                <a:cubicBezTo>
                  <a:pt x="308" y="214"/>
                  <a:pt x="308" y="214"/>
                  <a:pt x="308" y="214"/>
                </a:cubicBezTo>
                <a:cubicBezTo>
                  <a:pt x="309" y="220"/>
                  <a:pt x="311" y="225"/>
                  <a:pt x="315" y="229"/>
                </a:cubicBezTo>
                <a:cubicBezTo>
                  <a:pt x="318" y="234"/>
                  <a:pt x="323" y="237"/>
                  <a:pt x="328" y="240"/>
                </a:cubicBezTo>
                <a:cubicBezTo>
                  <a:pt x="330" y="241"/>
                  <a:pt x="331" y="244"/>
                  <a:pt x="330" y="247"/>
                </a:cubicBezTo>
                <a:cubicBezTo>
                  <a:pt x="327" y="255"/>
                  <a:pt x="323" y="262"/>
                  <a:pt x="318" y="269"/>
                </a:cubicBezTo>
                <a:cubicBezTo>
                  <a:pt x="313" y="276"/>
                  <a:pt x="308" y="282"/>
                  <a:pt x="303" y="289"/>
                </a:cubicBezTo>
                <a:cubicBezTo>
                  <a:pt x="301" y="291"/>
                  <a:pt x="298" y="291"/>
                  <a:pt x="295" y="289"/>
                </a:cubicBezTo>
                <a:cubicBezTo>
                  <a:pt x="295" y="289"/>
                  <a:pt x="294" y="288"/>
                  <a:pt x="294" y="288"/>
                </a:cubicBezTo>
                <a:cubicBezTo>
                  <a:pt x="293" y="287"/>
                  <a:pt x="292" y="287"/>
                  <a:pt x="292" y="286"/>
                </a:cubicBezTo>
                <a:cubicBezTo>
                  <a:pt x="292" y="286"/>
                  <a:pt x="292" y="286"/>
                  <a:pt x="292" y="286"/>
                </a:cubicBezTo>
                <a:cubicBezTo>
                  <a:pt x="292" y="286"/>
                  <a:pt x="292" y="286"/>
                  <a:pt x="292" y="286"/>
                </a:cubicBezTo>
                <a:cubicBezTo>
                  <a:pt x="292" y="286"/>
                  <a:pt x="292" y="286"/>
                  <a:pt x="292" y="286"/>
                </a:cubicBezTo>
                <a:cubicBezTo>
                  <a:pt x="292" y="286"/>
                  <a:pt x="291" y="286"/>
                  <a:pt x="291" y="286"/>
                </a:cubicBezTo>
                <a:cubicBezTo>
                  <a:pt x="283" y="281"/>
                  <a:pt x="273" y="279"/>
                  <a:pt x="264" y="281"/>
                </a:cubicBezTo>
                <a:cubicBezTo>
                  <a:pt x="254" y="283"/>
                  <a:pt x="246" y="288"/>
                  <a:pt x="240" y="297"/>
                </a:cubicBezTo>
                <a:cubicBezTo>
                  <a:pt x="240" y="297"/>
                  <a:pt x="240" y="297"/>
                  <a:pt x="240" y="297"/>
                </a:cubicBezTo>
                <a:cubicBezTo>
                  <a:pt x="240" y="297"/>
                  <a:pt x="240" y="297"/>
                  <a:pt x="240" y="297"/>
                </a:cubicBezTo>
                <a:cubicBezTo>
                  <a:pt x="240" y="297"/>
                  <a:pt x="240" y="297"/>
                  <a:pt x="240" y="297"/>
                </a:cubicBezTo>
                <a:cubicBezTo>
                  <a:pt x="240" y="297"/>
                  <a:pt x="240" y="297"/>
                  <a:pt x="240" y="297"/>
                </a:cubicBezTo>
                <a:cubicBezTo>
                  <a:pt x="240" y="297"/>
                  <a:pt x="240" y="297"/>
                  <a:pt x="240" y="297"/>
                </a:cubicBezTo>
                <a:cubicBezTo>
                  <a:pt x="237" y="302"/>
                  <a:pt x="235" y="307"/>
                  <a:pt x="234" y="313"/>
                </a:cubicBezTo>
                <a:cubicBezTo>
                  <a:pt x="233" y="318"/>
                  <a:pt x="234" y="324"/>
                  <a:pt x="236" y="330"/>
                </a:cubicBezTo>
                <a:cubicBezTo>
                  <a:pt x="237" y="332"/>
                  <a:pt x="235" y="335"/>
                  <a:pt x="233" y="336"/>
                </a:cubicBezTo>
                <a:cubicBezTo>
                  <a:pt x="233" y="336"/>
                  <a:pt x="233" y="336"/>
                  <a:pt x="233" y="336"/>
                </a:cubicBezTo>
                <a:cubicBezTo>
                  <a:pt x="229" y="338"/>
                  <a:pt x="224" y="339"/>
                  <a:pt x="220" y="340"/>
                </a:cubicBezTo>
                <a:cubicBezTo>
                  <a:pt x="216" y="342"/>
                  <a:pt x="212" y="343"/>
                  <a:pt x="208" y="343"/>
                </a:cubicBezTo>
                <a:cubicBezTo>
                  <a:pt x="204" y="344"/>
                  <a:pt x="200" y="345"/>
                  <a:pt x="196" y="345"/>
                </a:cubicBezTo>
                <a:cubicBezTo>
                  <a:pt x="192" y="346"/>
                  <a:pt x="187" y="346"/>
                  <a:pt x="183" y="347"/>
                </a:cubicBezTo>
                <a:cubicBezTo>
                  <a:pt x="180" y="347"/>
                  <a:pt x="178" y="345"/>
                  <a:pt x="178" y="342"/>
                </a:cubicBezTo>
                <a:cubicBezTo>
                  <a:pt x="178" y="342"/>
                  <a:pt x="178" y="342"/>
                  <a:pt x="178" y="342"/>
                </a:cubicBezTo>
                <a:cubicBezTo>
                  <a:pt x="178" y="341"/>
                  <a:pt x="178" y="340"/>
                  <a:pt x="177" y="339"/>
                </a:cubicBezTo>
                <a:cubicBezTo>
                  <a:pt x="177" y="338"/>
                  <a:pt x="177" y="338"/>
                  <a:pt x="177" y="337"/>
                </a:cubicBezTo>
                <a:cubicBezTo>
                  <a:pt x="175" y="327"/>
                  <a:pt x="169" y="319"/>
                  <a:pt x="161" y="313"/>
                </a:cubicBezTo>
                <a:cubicBezTo>
                  <a:pt x="153" y="308"/>
                  <a:pt x="143" y="306"/>
                  <a:pt x="133" y="308"/>
                </a:cubicBezTo>
                <a:cubicBezTo>
                  <a:pt x="133" y="308"/>
                  <a:pt x="133" y="308"/>
                  <a:pt x="133" y="308"/>
                </a:cubicBezTo>
                <a:cubicBezTo>
                  <a:pt x="133" y="308"/>
                  <a:pt x="133" y="308"/>
                  <a:pt x="133" y="308"/>
                </a:cubicBezTo>
                <a:cubicBezTo>
                  <a:pt x="133" y="308"/>
                  <a:pt x="133" y="308"/>
                  <a:pt x="133" y="308"/>
                </a:cubicBezTo>
                <a:cubicBezTo>
                  <a:pt x="127" y="309"/>
                  <a:pt x="122" y="312"/>
                  <a:pt x="118" y="315"/>
                </a:cubicBezTo>
                <a:cubicBezTo>
                  <a:pt x="113" y="318"/>
                  <a:pt x="110" y="323"/>
                  <a:pt x="107" y="328"/>
                </a:cubicBezTo>
                <a:cubicBezTo>
                  <a:pt x="106" y="331"/>
                  <a:pt x="103" y="332"/>
                  <a:pt x="100" y="330"/>
                </a:cubicBezTo>
                <a:cubicBezTo>
                  <a:pt x="92" y="327"/>
                  <a:pt x="85" y="323"/>
                  <a:pt x="77" y="318"/>
                </a:cubicBezTo>
                <a:cubicBezTo>
                  <a:pt x="77" y="318"/>
                  <a:pt x="77" y="318"/>
                  <a:pt x="77" y="318"/>
                </a:cubicBezTo>
                <a:cubicBezTo>
                  <a:pt x="70" y="313"/>
                  <a:pt x="63" y="308"/>
                  <a:pt x="57" y="302"/>
                </a:cubicBezTo>
                <a:cubicBezTo>
                  <a:pt x="55" y="300"/>
                  <a:pt x="55" y="297"/>
                  <a:pt x="57" y="295"/>
                </a:cubicBezTo>
                <a:cubicBezTo>
                  <a:pt x="57" y="295"/>
                  <a:pt x="57" y="295"/>
                  <a:pt x="57" y="295"/>
                </a:cubicBezTo>
                <a:cubicBezTo>
                  <a:pt x="57" y="294"/>
                  <a:pt x="58" y="293"/>
                  <a:pt x="58" y="293"/>
                </a:cubicBezTo>
                <a:cubicBezTo>
                  <a:pt x="59" y="292"/>
                  <a:pt x="59" y="292"/>
                  <a:pt x="59" y="291"/>
                </a:cubicBezTo>
                <a:cubicBezTo>
                  <a:pt x="59" y="291"/>
                  <a:pt x="59" y="291"/>
                  <a:pt x="59" y="291"/>
                </a:cubicBezTo>
                <a:cubicBezTo>
                  <a:pt x="59" y="291"/>
                  <a:pt x="59" y="291"/>
                  <a:pt x="59" y="291"/>
                </a:cubicBezTo>
                <a:cubicBezTo>
                  <a:pt x="60" y="291"/>
                  <a:pt x="60" y="291"/>
                  <a:pt x="60" y="291"/>
                </a:cubicBezTo>
                <a:cubicBezTo>
                  <a:pt x="65" y="282"/>
                  <a:pt x="67" y="272"/>
                  <a:pt x="65" y="263"/>
                </a:cubicBezTo>
                <a:cubicBezTo>
                  <a:pt x="63" y="253"/>
                  <a:pt x="58" y="245"/>
                  <a:pt x="49" y="239"/>
                </a:cubicBezTo>
                <a:cubicBezTo>
                  <a:pt x="49" y="239"/>
                  <a:pt x="49" y="239"/>
                  <a:pt x="49" y="239"/>
                </a:cubicBezTo>
                <a:cubicBezTo>
                  <a:pt x="49" y="239"/>
                  <a:pt x="49" y="239"/>
                  <a:pt x="49" y="239"/>
                </a:cubicBezTo>
                <a:cubicBezTo>
                  <a:pt x="44" y="236"/>
                  <a:pt x="39" y="234"/>
                  <a:pt x="34" y="233"/>
                </a:cubicBezTo>
                <a:cubicBezTo>
                  <a:pt x="34" y="233"/>
                  <a:pt x="34" y="233"/>
                  <a:pt x="34" y="233"/>
                </a:cubicBezTo>
                <a:cubicBezTo>
                  <a:pt x="34" y="233"/>
                  <a:pt x="34" y="233"/>
                  <a:pt x="34" y="233"/>
                </a:cubicBezTo>
                <a:cubicBezTo>
                  <a:pt x="28" y="232"/>
                  <a:pt x="22" y="233"/>
                  <a:pt x="17" y="235"/>
                </a:cubicBezTo>
                <a:cubicBezTo>
                  <a:pt x="14" y="236"/>
                  <a:pt x="11" y="234"/>
                  <a:pt x="10" y="231"/>
                </a:cubicBezTo>
                <a:cubicBezTo>
                  <a:pt x="10" y="231"/>
                  <a:pt x="10" y="231"/>
                  <a:pt x="10" y="231"/>
                </a:cubicBezTo>
                <a:cubicBezTo>
                  <a:pt x="9" y="227"/>
                  <a:pt x="7" y="223"/>
                  <a:pt x="6" y="220"/>
                </a:cubicBezTo>
                <a:cubicBezTo>
                  <a:pt x="5" y="216"/>
                  <a:pt x="4" y="212"/>
                  <a:pt x="3" y="208"/>
                </a:cubicBezTo>
                <a:cubicBezTo>
                  <a:pt x="3" y="203"/>
                  <a:pt x="2" y="199"/>
                  <a:pt x="1" y="195"/>
                </a:cubicBezTo>
                <a:cubicBezTo>
                  <a:pt x="1" y="190"/>
                  <a:pt x="0" y="186"/>
                  <a:pt x="0" y="182"/>
                </a:cubicBezTo>
                <a:cubicBezTo>
                  <a:pt x="0" y="179"/>
                  <a:pt x="2" y="176"/>
                  <a:pt x="5" y="176"/>
                </a:cubicBezTo>
                <a:cubicBezTo>
                  <a:pt x="5" y="176"/>
                  <a:pt x="5" y="176"/>
                  <a:pt x="6" y="176"/>
                </a:cubicBezTo>
                <a:cubicBezTo>
                  <a:pt x="6" y="176"/>
                  <a:pt x="7" y="176"/>
                  <a:pt x="8" y="176"/>
                </a:cubicBezTo>
                <a:cubicBezTo>
                  <a:pt x="8" y="176"/>
                  <a:pt x="9" y="175"/>
                  <a:pt x="10" y="175"/>
                </a:cubicBezTo>
                <a:cubicBezTo>
                  <a:pt x="10" y="175"/>
                  <a:pt x="10" y="175"/>
                  <a:pt x="10" y="175"/>
                </a:cubicBezTo>
                <a:cubicBezTo>
                  <a:pt x="10" y="175"/>
                  <a:pt x="10" y="175"/>
                  <a:pt x="10" y="175"/>
                </a:cubicBezTo>
                <a:cubicBezTo>
                  <a:pt x="20" y="173"/>
                  <a:pt x="28" y="167"/>
                  <a:pt x="34" y="160"/>
                </a:cubicBezTo>
                <a:cubicBezTo>
                  <a:pt x="39" y="152"/>
                  <a:pt x="41" y="142"/>
                  <a:pt x="39" y="132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2"/>
                  <a:pt x="39" y="131"/>
                  <a:pt x="39" y="131"/>
                </a:cubicBezTo>
                <a:cubicBezTo>
                  <a:pt x="38" y="126"/>
                  <a:pt x="36" y="121"/>
                  <a:pt x="33" y="116"/>
                </a:cubicBezTo>
                <a:cubicBezTo>
                  <a:pt x="29" y="112"/>
                  <a:pt x="25" y="108"/>
                  <a:pt x="20" y="105"/>
                </a:cubicBezTo>
                <a:cubicBezTo>
                  <a:pt x="17" y="104"/>
                  <a:pt x="16" y="101"/>
                  <a:pt x="17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21" y="91"/>
                  <a:pt x="25" y="84"/>
                  <a:pt x="30" y="77"/>
                </a:cubicBezTo>
                <a:cubicBezTo>
                  <a:pt x="34" y="70"/>
                  <a:pt x="39" y="64"/>
                  <a:pt x="45" y="58"/>
                </a:cubicBezTo>
                <a:cubicBezTo>
                  <a:pt x="47" y="55"/>
                  <a:pt x="50" y="55"/>
                  <a:pt x="52" y="57"/>
                </a:cubicBezTo>
                <a:cubicBezTo>
                  <a:pt x="53" y="58"/>
                  <a:pt x="53" y="58"/>
                  <a:pt x="54" y="59"/>
                </a:cubicBezTo>
                <a:cubicBezTo>
                  <a:pt x="55" y="59"/>
                  <a:pt x="55" y="59"/>
                  <a:pt x="56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65" y="66"/>
                  <a:pt x="75" y="67"/>
                  <a:pt x="84" y="65"/>
                </a:cubicBezTo>
                <a:cubicBezTo>
                  <a:pt x="93" y="64"/>
                  <a:pt x="102" y="58"/>
                  <a:pt x="108" y="50"/>
                </a:cubicBezTo>
                <a:cubicBezTo>
                  <a:pt x="108" y="50"/>
                  <a:pt x="108" y="50"/>
                  <a:pt x="108" y="50"/>
                </a:cubicBezTo>
                <a:cubicBezTo>
                  <a:pt x="108" y="50"/>
                  <a:pt x="108" y="50"/>
                  <a:pt x="108" y="50"/>
                </a:cubicBezTo>
                <a:cubicBezTo>
                  <a:pt x="108" y="50"/>
                  <a:pt x="108" y="49"/>
                  <a:pt x="108" y="49"/>
                </a:cubicBezTo>
                <a:cubicBezTo>
                  <a:pt x="111" y="45"/>
                  <a:pt x="113" y="39"/>
                  <a:pt x="114" y="34"/>
                </a:cubicBezTo>
                <a:cubicBezTo>
                  <a:pt x="114" y="28"/>
                  <a:pt x="114" y="22"/>
                  <a:pt x="112" y="17"/>
                </a:cubicBezTo>
                <a:cubicBezTo>
                  <a:pt x="111" y="14"/>
                  <a:pt x="113" y="11"/>
                  <a:pt x="115" y="1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19" y="9"/>
                  <a:pt x="123" y="8"/>
                  <a:pt x="127" y="7"/>
                </a:cubicBezTo>
                <a:cubicBezTo>
                  <a:pt x="131" y="5"/>
                  <a:pt x="135" y="4"/>
                  <a:pt x="139" y="4"/>
                </a:cubicBezTo>
                <a:cubicBezTo>
                  <a:pt x="143" y="3"/>
                  <a:pt x="147" y="2"/>
                  <a:pt x="151" y="2"/>
                </a:cubicBezTo>
                <a:cubicBezTo>
                  <a:pt x="155" y="1"/>
                  <a:pt x="160" y="1"/>
                  <a:pt x="164" y="1"/>
                </a:cubicBezTo>
                <a:cubicBezTo>
                  <a:pt x="167" y="0"/>
                  <a:pt x="169" y="3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70" y="7"/>
                  <a:pt x="170" y="8"/>
                </a:cubicBezTo>
                <a:cubicBezTo>
                  <a:pt x="170" y="8"/>
                  <a:pt x="170" y="9"/>
                  <a:pt x="170" y="10"/>
                </a:cubicBezTo>
                <a:cubicBezTo>
                  <a:pt x="172" y="20"/>
                  <a:pt x="178" y="29"/>
                  <a:pt x="186" y="34"/>
                </a:cubicBezTo>
                <a:cubicBezTo>
                  <a:pt x="194" y="39"/>
                  <a:pt x="204" y="41"/>
                  <a:pt x="214" y="39"/>
                </a:cubicBezTo>
                <a:cubicBezTo>
                  <a:pt x="220" y="38"/>
                  <a:pt x="225" y="36"/>
                  <a:pt x="229" y="32"/>
                </a:cubicBezTo>
                <a:cubicBezTo>
                  <a:pt x="234" y="29"/>
                  <a:pt x="237" y="24"/>
                  <a:pt x="240" y="19"/>
                </a:cubicBezTo>
                <a:cubicBezTo>
                  <a:pt x="241" y="17"/>
                  <a:pt x="245" y="16"/>
                  <a:pt x="247" y="17"/>
                </a:cubicBezTo>
                <a:cubicBezTo>
                  <a:pt x="255" y="20"/>
                  <a:pt x="262" y="24"/>
                  <a:pt x="269" y="29"/>
                </a:cubicBezTo>
                <a:cubicBezTo>
                  <a:pt x="276" y="34"/>
                  <a:pt x="282" y="39"/>
                  <a:pt x="289" y="44"/>
                </a:cubicBezTo>
                <a:cubicBezTo>
                  <a:pt x="291" y="46"/>
                  <a:pt x="291" y="50"/>
                  <a:pt x="289" y="52"/>
                </a:cubicBezTo>
                <a:cubicBezTo>
                  <a:pt x="289" y="52"/>
                  <a:pt x="289" y="52"/>
                  <a:pt x="289" y="52"/>
                </a:cubicBezTo>
                <a:cubicBezTo>
                  <a:pt x="289" y="52"/>
                  <a:pt x="288" y="53"/>
                  <a:pt x="288" y="54"/>
                </a:cubicBezTo>
                <a:cubicBezTo>
                  <a:pt x="287" y="54"/>
                  <a:pt x="287" y="55"/>
                  <a:pt x="286" y="56"/>
                </a:cubicBezTo>
                <a:cubicBezTo>
                  <a:pt x="281" y="64"/>
                  <a:pt x="279" y="74"/>
                  <a:pt x="281" y="84"/>
                </a:cubicBezTo>
                <a:cubicBezTo>
                  <a:pt x="283" y="93"/>
                  <a:pt x="288" y="102"/>
                  <a:pt x="297" y="107"/>
                </a:cubicBezTo>
                <a:cubicBezTo>
                  <a:pt x="302" y="110"/>
                  <a:pt x="307" y="112"/>
                  <a:pt x="313" y="113"/>
                </a:cubicBezTo>
                <a:cubicBezTo>
                  <a:pt x="318" y="114"/>
                  <a:pt x="324" y="113"/>
                  <a:pt x="329" y="111"/>
                </a:cubicBezTo>
                <a:cubicBezTo>
                  <a:pt x="332" y="111"/>
                  <a:pt x="335" y="112"/>
                  <a:pt x="336" y="115"/>
                </a:cubicBezTo>
                <a:cubicBezTo>
                  <a:pt x="336" y="115"/>
                  <a:pt x="336" y="115"/>
                  <a:pt x="336" y="115"/>
                </a:cubicBezTo>
                <a:cubicBezTo>
                  <a:pt x="338" y="119"/>
                  <a:pt x="339" y="123"/>
                  <a:pt x="340" y="127"/>
                </a:cubicBezTo>
                <a:cubicBezTo>
                  <a:pt x="341" y="131"/>
                  <a:pt x="342" y="135"/>
                  <a:pt x="343" y="139"/>
                </a:cubicBezTo>
                <a:cubicBezTo>
                  <a:pt x="344" y="143"/>
                  <a:pt x="345" y="147"/>
                  <a:pt x="345" y="151"/>
                </a:cubicBezTo>
                <a:cubicBezTo>
                  <a:pt x="346" y="155"/>
                  <a:pt x="346" y="159"/>
                  <a:pt x="346" y="163"/>
                </a:cubicBezTo>
                <a:close/>
                <a:moveTo>
                  <a:pt x="335" y="159"/>
                </a:moveTo>
                <a:cubicBezTo>
                  <a:pt x="335" y="157"/>
                  <a:pt x="335" y="155"/>
                  <a:pt x="334" y="153"/>
                </a:cubicBezTo>
                <a:cubicBezTo>
                  <a:pt x="334" y="149"/>
                  <a:pt x="333" y="145"/>
                  <a:pt x="333" y="141"/>
                </a:cubicBezTo>
                <a:cubicBezTo>
                  <a:pt x="332" y="137"/>
                  <a:pt x="331" y="134"/>
                  <a:pt x="330" y="130"/>
                </a:cubicBezTo>
                <a:cubicBezTo>
                  <a:pt x="329" y="128"/>
                  <a:pt x="328" y="125"/>
                  <a:pt x="328" y="123"/>
                </a:cubicBezTo>
                <a:cubicBezTo>
                  <a:pt x="322" y="124"/>
                  <a:pt x="317" y="125"/>
                  <a:pt x="311" y="124"/>
                </a:cubicBezTo>
                <a:cubicBezTo>
                  <a:pt x="304" y="123"/>
                  <a:pt x="297" y="120"/>
                  <a:pt x="291" y="116"/>
                </a:cubicBezTo>
                <a:cubicBezTo>
                  <a:pt x="280" y="109"/>
                  <a:pt x="273" y="98"/>
                  <a:pt x="270" y="86"/>
                </a:cubicBezTo>
                <a:cubicBezTo>
                  <a:pt x="268" y="74"/>
                  <a:pt x="270" y="61"/>
                  <a:pt x="277" y="50"/>
                </a:cubicBezTo>
                <a:cubicBezTo>
                  <a:pt x="278" y="49"/>
                  <a:pt x="278" y="49"/>
                  <a:pt x="278" y="49"/>
                </a:cubicBezTo>
                <a:cubicBezTo>
                  <a:pt x="273" y="45"/>
                  <a:pt x="268" y="41"/>
                  <a:pt x="263" y="38"/>
                </a:cubicBezTo>
                <a:cubicBezTo>
                  <a:pt x="258" y="35"/>
                  <a:pt x="252" y="32"/>
                  <a:pt x="247" y="29"/>
                </a:cubicBezTo>
                <a:cubicBezTo>
                  <a:pt x="244" y="33"/>
                  <a:pt x="240" y="38"/>
                  <a:pt x="236" y="41"/>
                </a:cubicBezTo>
                <a:cubicBezTo>
                  <a:pt x="230" y="45"/>
                  <a:pt x="224" y="48"/>
                  <a:pt x="216" y="50"/>
                </a:cubicBezTo>
                <a:cubicBezTo>
                  <a:pt x="203" y="53"/>
                  <a:pt x="190" y="50"/>
                  <a:pt x="180" y="43"/>
                </a:cubicBezTo>
                <a:cubicBezTo>
                  <a:pt x="170" y="36"/>
                  <a:pt x="162" y="25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ubicBezTo>
                  <a:pt x="157" y="12"/>
                  <a:pt x="155" y="12"/>
                  <a:pt x="153" y="12"/>
                </a:cubicBezTo>
                <a:cubicBezTo>
                  <a:pt x="149" y="13"/>
                  <a:pt x="145" y="14"/>
                  <a:pt x="141" y="14"/>
                </a:cubicBezTo>
                <a:cubicBezTo>
                  <a:pt x="137" y="15"/>
                  <a:pt x="134" y="16"/>
                  <a:pt x="130" y="17"/>
                </a:cubicBezTo>
                <a:cubicBezTo>
                  <a:pt x="128" y="18"/>
                  <a:pt x="126" y="18"/>
                  <a:pt x="124" y="19"/>
                </a:cubicBezTo>
                <a:cubicBezTo>
                  <a:pt x="125" y="24"/>
                  <a:pt x="125" y="30"/>
                  <a:pt x="124" y="35"/>
                </a:cubicBezTo>
                <a:cubicBezTo>
                  <a:pt x="123" y="42"/>
                  <a:pt x="121" y="49"/>
                  <a:pt x="117" y="55"/>
                </a:cubicBezTo>
                <a:cubicBezTo>
                  <a:pt x="117" y="55"/>
                  <a:pt x="117" y="56"/>
                  <a:pt x="117" y="56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09" y="67"/>
                  <a:pt x="98" y="74"/>
                  <a:pt x="86" y="76"/>
                </a:cubicBezTo>
                <a:cubicBezTo>
                  <a:pt x="74" y="78"/>
                  <a:pt x="61" y="76"/>
                  <a:pt x="50" y="69"/>
                </a:cubicBezTo>
                <a:cubicBezTo>
                  <a:pt x="50" y="69"/>
                  <a:pt x="50" y="69"/>
                  <a:pt x="50" y="69"/>
                </a:cubicBezTo>
                <a:cubicBezTo>
                  <a:pt x="50" y="69"/>
                  <a:pt x="50" y="69"/>
                  <a:pt x="50" y="69"/>
                </a:cubicBezTo>
                <a:cubicBezTo>
                  <a:pt x="50" y="69"/>
                  <a:pt x="50" y="69"/>
                  <a:pt x="50" y="69"/>
                </a:cubicBezTo>
                <a:cubicBezTo>
                  <a:pt x="50" y="69"/>
                  <a:pt x="50" y="69"/>
                  <a:pt x="50" y="69"/>
                </a:cubicBezTo>
                <a:cubicBezTo>
                  <a:pt x="50" y="69"/>
                  <a:pt x="50" y="69"/>
                  <a:pt x="50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5" y="73"/>
                  <a:pt x="42" y="78"/>
                  <a:pt x="38" y="83"/>
                </a:cubicBezTo>
                <a:cubicBezTo>
                  <a:pt x="35" y="88"/>
                  <a:pt x="32" y="93"/>
                  <a:pt x="29" y="98"/>
                </a:cubicBezTo>
                <a:cubicBezTo>
                  <a:pt x="34" y="101"/>
                  <a:pt x="38" y="105"/>
                  <a:pt x="41" y="110"/>
                </a:cubicBezTo>
                <a:cubicBezTo>
                  <a:pt x="45" y="115"/>
                  <a:pt x="49" y="122"/>
                  <a:pt x="50" y="129"/>
                </a:cubicBezTo>
                <a:cubicBezTo>
                  <a:pt x="50" y="129"/>
                  <a:pt x="50" y="129"/>
                  <a:pt x="50" y="130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3" y="143"/>
                  <a:pt x="50" y="155"/>
                  <a:pt x="43" y="166"/>
                </a:cubicBezTo>
                <a:cubicBezTo>
                  <a:pt x="36" y="176"/>
                  <a:pt x="25" y="183"/>
                  <a:pt x="12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12" y="188"/>
                  <a:pt x="12" y="191"/>
                  <a:pt x="12" y="193"/>
                </a:cubicBezTo>
                <a:cubicBezTo>
                  <a:pt x="13" y="197"/>
                  <a:pt x="13" y="202"/>
                  <a:pt x="14" y="206"/>
                </a:cubicBezTo>
                <a:cubicBezTo>
                  <a:pt x="15" y="210"/>
                  <a:pt x="16" y="213"/>
                  <a:pt x="17" y="217"/>
                </a:cubicBezTo>
                <a:cubicBezTo>
                  <a:pt x="17" y="219"/>
                  <a:pt x="18" y="221"/>
                  <a:pt x="19" y="223"/>
                </a:cubicBezTo>
                <a:cubicBezTo>
                  <a:pt x="24" y="222"/>
                  <a:pt x="29" y="222"/>
                  <a:pt x="35" y="222"/>
                </a:cubicBezTo>
                <a:cubicBezTo>
                  <a:pt x="35" y="222"/>
                  <a:pt x="35" y="222"/>
                  <a:pt x="35" y="222"/>
                </a:cubicBezTo>
                <a:cubicBezTo>
                  <a:pt x="42" y="223"/>
                  <a:pt x="49" y="226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66" y="238"/>
                  <a:pt x="73" y="249"/>
                  <a:pt x="76" y="261"/>
                </a:cubicBezTo>
                <a:cubicBezTo>
                  <a:pt x="78" y="273"/>
                  <a:pt x="76" y="286"/>
                  <a:pt x="69" y="297"/>
                </a:cubicBezTo>
                <a:cubicBezTo>
                  <a:pt x="69" y="297"/>
                  <a:pt x="69" y="297"/>
                  <a:pt x="68" y="297"/>
                </a:cubicBezTo>
                <a:cubicBezTo>
                  <a:pt x="68" y="297"/>
                  <a:pt x="68" y="297"/>
                  <a:pt x="68" y="297"/>
                </a:cubicBezTo>
                <a:cubicBezTo>
                  <a:pt x="68" y="297"/>
                  <a:pt x="68" y="297"/>
                  <a:pt x="68" y="297"/>
                </a:cubicBezTo>
                <a:cubicBezTo>
                  <a:pt x="68" y="297"/>
                  <a:pt x="68" y="297"/>
                  <a:pt x="68" y="297"/>
                </a:cubicBezTo>
                <a:cubicBezTo>
                  <a:pt x="68" y="297"/>
                  <a:pt x="68" y="297"/>
                  <a:pt x="68" y="297"/>
                </a:cubicBezTo>
                <a:cubicBezTo>
                  <a:pt x="68" y="297"/>
                  <a:pt x="68" y="297"/>
                  <a:pt x="68" y="297"/>
                </a:cubicBezTo>
                <a:cubicBezTo>
                  <a:pt x="73" y="301"/>
                  <a:pt x="78" y="305"/>
                  <a:pt x="83" y="309"/>
                </a:cubicBezTo>
                <a:cubicBezTo>
                  <a:pt x="83" y="309"/>
                  <a:pt x="83" y="309"/>
                  <a:pt x="83" y="309"/>
                </a:cubicBezTo>
                <a:cubicBezTo>
                  <a:pt x="89" y="312"/>
                  <a:pt x="94" y="316"/>
                  <a:pt x="100" y="319"/>
                </a:cubicBezTo>
                <a:cubicBezTo>
                  <a:pt x="103" y="314"/>
                  <a:pt x="107" y="310"/>
                  <a:pt x="111" y="306"/>
                </a:cubicBezTo>
                <a:cubicBezTo>
                  <a:pt x="117" y="302"/>
                  <a:pt x="123" y="299"/>
                  <a:pt x="131" y="297"/>
                </a:cubicBezTo>
                <a:cubicBezTo>
                  <a:pt x="144" y="295"/>
                  <a:pt x="157" y="297"/>
                  <a:pt x="167" y="304"/>
                </a:cubicBezTo>
                <a:cubicBezTo>
                  <a:pt x="177" y="311"/>
                  <a:pt x="185" y="322"/>
                  <a:pt x="188" y="335"/>
                </a:cubicBezTo>
                <a:cubicBezTo>
                  <a:pt x="188" y="335"/>
                  <a:pt x="188" y="335"/>
                  <a:pt x="188" y="335"/>
                </a:cubicBezTo>
                <a:cubicBezTo>
                  <a:pt x="188" y="335"/>
                  <a:pt x="188" y="335"/>
                  <a:pt x="188" y="335"/>
                </a:cubicBezTo>
                <a:cubicBezTo>
                  <a:pt x="188" y="335"/>
                  <a:pt x="188" y="335"/>
                  <a:pt x="188" y="335"/>
                </a:cubicBezTo>
                <a:cubicBezTo>
                  <a:pt x="188" y="335"/>
                  <a:pt x="188" y="335"/>
                  <a:pt x="188" y="335"/>
                </a:cubicBezTo>
                <a:cubicBezTo>
                  <a:pt x="190" y="335"/>
                  <a:pt x="192" y="335"/>
                  <a:pt x="194" y="335"/>
                </a:cubicBezTo>
                <a:cubicBezTo>
                  <a:pt x="198" y="334"/>
                  <a:pt x="202" y="334"/>
                  <a:pt x="205" y="333"/>
                </a:cubicBezTo>
                <a:cubicBezTo>
                  <a:pt x="209" y="332"/>
                  <a:pt x="213" y="331"/>
                  <a:pt x="217" y="330"/>
                </a:cubicBezTo>
                <a:cubicBezTo>
                  <a:pt x="220" y="329"/>
                  <a:pt x="222" y="329"/>
                  <a:pt x="224" y="328"/>
                </a:cubicBezTo>
                <a:cubicBezTo>
                  <a:pt x="223" y="322"/>
                  <a:pt x="223" y="317"/>
                  <a:pt x="223" y="311"/>
                </a:cubicBezTo>
                <a:cubicBezTo>
                  <a:pt x="224" y="304"/>
                  <a:pt x="227" y="298"/>
                  <a:pt x="231" y="291"/>
                </a:cubicBezTo>
                <a:cubicBezTo>
                  <a:pt x="231" y="291"/>
                  <a:pt x="231" y="291"/>
                  <a:pt x="231" y="291"/>
                </a:cubicBezTo>
                <a:cubicBezTo>
                  <a:pt x="231" y="291"/>
                  <a:pt x="231" y="291"/>
                  <a:pt x="231" y="291"/>
                </a:cubicBezTo>
                <a:cubicBezTo>
                  <a:pt x="238" y="280"/>
                  <a:pt x="249" y="273"/>
                  <a:pt x="261" y="270"/>
                </a:cubicBezTo>
                <a:cubicBezTo>
                  <a:pt x="273" y="268"/>
                  <a:pt x="286" y="270"/>
                  <a:pt x="297" y="277"/>
                </a:cubicBezTo>
                <a:cubicBezTo>
                  <a:pt x="297" y="277"/>
                  <a:pt x="297" y="277"/>
                  <a:pt x="298" y="277"/>
                </a:cubicBezTo>
                <a:cubicBezTo>
                  <a:pt x="298" y="277"/>
                  <a:pt x="298" y="277"/>
                  <a:pt x="298" y="277"/>
                </a:cubicBezTo>
                <a:cubicBezTo>
                  <a:pt x="298" y="278"/>
                  <a:pt x="298" y="278"/>
                  <a:pt x="298" y="278"/>
                </a:cubicBezTo>
                <a:cubicBezTo>
                  <a:pt x="302" y="273"/>
                  <a:pt x="306" y="268"/>
                  <a:pt x="309" y="263"/>
                </a:cubicBezTo>
                <a:cubicBezTo>
                  <a:pt x="312" y="258"/>
                  <a:pt x="315" y="252"/>
                  <a:pt x="318" y="247"/>
                </a:cubicBezTo>
                <a:cubicBezTo>
                  <a:pt x="314" y="244"/>
                  <a:pt x="309" y="240"/>
                  <a:pt x="306" y="236"/>
                </a:cubicBezTo>
                <a:cubicBezTo>
                  <a:pt x="302" y="230"/>
                  <a:pt x="299" y="223"/>
                  <a:pt x="297" y="216"/>
                </a:cubicBezTo>
                <a:cubicBezTo>
                  <a:pt x="294" y="203"/>
                  <a:pt x="297" y="190"/>
                  <a:pt x="304" y="180"/>
                </a:cubicBezTo>
                <a:cubicBezTo>
                  <a:pt x="311" y="170"/>
                  <a:pt x="322" y="162"/>
                  <a:pt x="335" y="159"/>
                </a:cubicBezTo>
                <a:close/>
                <a:moveTo>
                  <a:pt x="10" y="175"/>
                </a:moveTo>
                <a:cubicBezTo>
                  <a:pt x="10" y="175"/>
                  <a:pt x="10" y="175"/>
                  <a:pt x="10" y="175"/>
                </a:cubicBezTo>
                <a:cubicBezTo>
                  <a:pt x="10" y="175"/>
                  <a:pt x="10" y="175"/>
                  <a:pt x="10" y="175"/>
                </a:cubicBezTo>
                <a:close/>
                <a:moveTo>
                  <a:pt x="240" y="160"/>
                </a:moveTo>
                <a:cubicBezTo>
                  <a:pt x="244" y="179"/>
                  <a:pt x="240" y="197"/>
                  <a:pt x="230" y="211"/>
                </a:cubicBezTo>
                <a:cubicBezTo>
                  <a:pt x="220" y="226"/>
                  <a:pt x="205" y="237"/>
                  <a:pt x="187" y="240"/>
                </a:cubicBezTo>
                <a:cubicBezTo>
                  <a:pt x="168" y="244"/>
                  <a:pt x="150" y="240"/>
                  <a:pt x="136" y="230"/>
                </a:cubicBezTo>
                <a:cubicBezTo>
                  <a:pt x="121" y="221"/>
                  <a:pt x="110" y="205"/>
                  <a:pt x="107" y="187"/>
                </a:cubicBezTo>
                <a:cubicBezTo>
                  <a:pt x="103" y="169"/>
                  <a:pt x="107" y="150"/>
                  <a:pt x="117" y="136"/>
                </a:cubicBezTo>
                <a:cubicBezTo>
                  <a:pt x="126" y="121"/>
                  <a:pt x="141" y="110"/>
                  <a:pt x="160" y="107"/>
                </a:cubicBezTo>
                <a:cubicBezTo>
                  <a:pt x="178" y="103"/>
                  <a:pt x="196" y="107"/>
                  <a:pt x="211" y="117"/>
                </a:cubicBezTo>
                <a:cubicBezTo>
                  <a:pt x="226" y="126"/>
                  <a:pt x="236" y="142"/>
                  <a:pt x="240" y="160"/>
                </a:cubicBezTo>
                <a:close/>
                <a:moveTo>
                  <a:pt x="229" y="162"/>
                </a:moveTo>
                <a:cubicBezTo>
                  <a:pt x="226" y="147"/>
                  <a:pt x="217" y="134"/>
                  <a:pt x="205" y="126"/>
                </a:cubicBezTo>
                <a:cubicBezTo>
                  <a:pt x="193" y="118"/>
                  <a:pt x="177" y="114"/>
                  <a:pt x="162" y="117"/>
                </a:cubicBezTo>
                <a:cubicBezTo>
                  <a:pt x="146" y="121"/>
                  <a:pt x="134" y="130"/>
                  <a:pt x="126" y="142"/>
                </a:cubicBezTo>
                <a:cubicBezTo>
                  <a:pt x="117" y="154"/>
                  <a:pt x="114" y="169"/>
                  <a:pt x="117" y="185"/>
                </a:cubicBezTo>
                <a:cubicBezTo>
                  <a:pt x="120" y="200"/>
                  <a:pt x="129" y="213"/>
                  <a:pt x="142" y="221"/>
                </a:cubicBezTo>
                <a:cubicBezTo>
                  <a:pt x="154" y="229"/>
                  <a:pt x="169" y="233"/>
                  <a:pt x="185" y="230"/>
                </a:cubicBezTo>
                <a:cubicBezTo>
                  <a:pt x="200" y="227"/>
                  <a:pt x="213" y="217"/>
                  <a:pt x="221" y="205"/>
                </a:cubicBezTo>
                <a:cubicBezTo>
                  <a:pt x="229" y="193"/>
                  <a:pt x="233" y="178"/>
                  <a:pt x="229" y="162"/>
                </a:cubicBezTo>
                <a:close/>
              </a:path>
            </a:pathLst>
          </a:custGeom>
          <a:solidFill>
            <a:srgbClr val="39B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226311" y="330421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旅游攻略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475820" y="491684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表情包搜索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976938" y="146806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租房信息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216107" y="42295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2000"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金融股票信息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85B9B8-8154-F347-BBE1-90A1746E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131" y="3746904"/>
            <a:ext cx="1536700" cy="965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58F5F2-C6CB-9C42-9F1F-C580DDE72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52" y="1818480"/>
            <a:ext cx="1394976" cy="8458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1FCBF5-09A2-6148-BA5B-4F74223F9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304" y="5250752"/>
            <a:ext cx="1265528" cy="12581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50C1DB-9E9F-9743-97A6-45D348095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381" y="4596218"/>
            <a:ext cx="2405063" cy="132349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20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1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86400000">
                                      <p:cBhvr>
                                        <p:cTn id="26" dur="7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" presetClass="entr" presetSubtype="1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64800000">
                                      <p:cBhvr>
                                        <p:cTn id="32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ntr" presetSubtype="1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38" dur="6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 animBg="1"/>
      <p:bldP spid="30" grpId="1" animBg="1"/>
      <p:bldP spid="32" grpId="0" animBg="1"/>
      <p:bldP spid="32" grpId="1" animBg="1"/>
      <p:bldP spid="36" grpId="0" animBg="1"/>
      <p:bldP spid="36" grpId="1" animBg="1"/>
      <p:bldP spid="58" grpId="0" animBg="1"/>
      <p:bldP spid="58" grpId="1" animBg="1"/>
      <p:bldP spid="60" grpId="0"/>
      <p:bldP spid="62" grpId="0"/>
      <p:bldP spid="64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157011" y="273790"/>
            <a:ext cx="387798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旅游信息攻略查询搜索引擎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23930" y="1917541"/>
            <a:ext cx="3251857" cy="1632624"/>
            <a:chOff x="923930" y="1917541"/>
            <a:chExt cx="3251857" cy="1632624"/>
          </a:xfrm>
        </p:grpSpPr>
        <p:sp>
          <p:nvSpPr>
            <p:cNvPr id="9" name="Text Placeholder 27"/>
            <p:cNvSpPr txBox="1"/>
            <p:nvPr/>
          </p:nvSpPr>
          <p:spPr>
            <a:xfrm>
              <a:off x="1103446" y="2302026"/>
              <a:ext cx="3072341" cy="1248139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</p:spPr>
          <p:txBody>
            <a:bodyPr lIns="109728" tIns="73152" rIns="109728" bIns="0"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335" b="0" kern="1200" spc="0" baseline="0">
                  <a:solidFill>
                    <a:srgbClr val="968B7F"/>
                  </a:solidFill>
                  <a:latin typeface="+mn-lt"/>
                  <a:ea typeface="+mn-ea"/>
                  <a:cs typeface="WeblySleek UI Light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" name="Text Placeholder 27"/>
            <p:cNvSpPr txBox="1"/>
            <p:nvPr/>
          </p:nvSpPr>
          <p:spPr>
            <a:xfrm>
              <a:off x="923930" y="2743215"/>
              <a:ext cx="2304256" cy="365760"/>
            </a:xfrm>
            <a:prstGeom prst="rect">
              <a:avLst/>
            </a:prstGeom>
            <a:noFill/>
          </p:spPr>
          <p:txBody>
            <a:bodyPr lIns="45720" tIns="0" rIns="0" bIns="0" anchor="ctr"/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735" b="0" kern="1200" spc="80" baseline="0">
                  <a:solidFill>
                    <a:srgbClr val="968B7F"/>
                  </a:solidFill>
                  <a:latin typeface="+mj-lt"/>
                  <a:ea typeface="+mn-ea"/>
                  <a:cs typeface="WeblySleek UI Light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旅游路线信息</a:t>
              </a:r>
            </a:p>
          </p:txBody>
        </p:sp>
        <p:sp>
          <p:nvSpPr>
            <p:cNvPr id="11" name="同侧圆角矩形 10"/>
            <p:cNvSpPr/>
            <p:nvPr/>
          </p:nvSpPr>
          <p:spPr>
            <a:xfrm>
              <a:off x="1103446" y="1917541"/>
              <a:ext cx="768085" cy="380106"/>
            </a:xfrm>
            <a:prstGeom prst="round2SameRect">
              <a:avLst/>
            </a:prstGeom>
            <a:solidFill>
              <a:srgbClr val="39BDED"/>
            </a:solidFill>
            <a:ln w="793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</a:rPr>
                <a:t>1</a:t>
              </a:r>
              <a:endParaRPr lang="zh-CN" altLang="en-US" dirty="0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555157" y="1917541"/>
            <a:ext cx="3072341" cy="1632624"/>
            <a:chOff x="4555157" y="1917541"/>
            <a:chExt cx="3072341" cy="1632624"/>
          </a:xfrm>
        </p:grpSpPr>
        <p:sp>
          <p:nvSpPr>
            <p:cNvPr id="13" name="Text Placeholder 27"/>
            <p:cNvSpPr txBox="1"/>
            <p:nvPr/>
          </p:nvSpPr>
          <p:spPr>
            <a:xfrm>
              <a:off x="4555157" y="2302026"/>
              <a:ext cx="3072341" cy="1248139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</p:spPr>
          <p:txBody>
            <a:bodyPr lIns="109728" tIns="73152" rIns="109728" bIns="0"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335" b="0" kern="1200" spc="0" baseline="0">
                  <a:solidFill>
                    <a:srgbClr val="968B7F"/>
                  </a:solidFill>
                  <a:latin typeface="+mn-lt"/>
                  <a:ea typeface="+mn-ea"/>
                  <a:cs typeface="WeblySleek UI Light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Text Placeholder 27"/>
            <p:cNvSpPr txBox="1"/>
            <p:nvPr/>
          </p:nvSpPr>
          <p:spPr>
            <a:xfrm>
              <a:off x="4577595" y="2743215"/>
              <a:ext cx="2304256" cy="365760"/>
            </a:xfrm>
            <a:prstGeom prst="rect">
              <a:avLst/>
            </a:prstGeom>
            <a:noFill/>
          </p:spPr>
          <p:txBody>
            <a:bodyPr lIns="45720" tIns="0" rIns="0" bIns="0" anchor="ctr"/>
            <a:lstStyle>
              <a:defPPr>
                <a:defRPr lang="zh-CN"/>
              </a:defPPr>
              <a:lvl1pPr indent="0" algn="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735" b="0" spc="80" baseline="0">
                  <a:solidFill>
                    <a:srgbClr val="D50527"/>
                  </a:solidFill>
                  <a:latin typeface="+mj-lt"/>
                  <a:cs typeface="WeblySleek UI Light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旅游景点信息</a:t>
              </a:r>
            </a:p>
          </p:txBody>
        </p:sp>
        <p:sp>
          <p:nvSpPr>
            <p:cNvPr id="15" name="同侧圆角矩形 14"/>
            <p:cNvSpPr/>
            <p:nvPr/>
          </p:nvSpPr>
          <p:spPr>
            <a:xfrm>
              <a:off x="4555157" y="1917541"/>
              <a:ext cx="768085" cy="380106"/>
            </a:xfrm>
            <a:prstGeom prst="round2SameRect">
              <a:avLst/>
            </a:prstGeom>
            <a:solidFill>
              <a:srgbClr val="37DFEA"/>
            </a:solidFill>
            <a:ln w="793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</a:rPr>
                <a:t>2</a:t>
              </a:r>
              <a:endParaRPr lang="zh-CN" altLang="en-US" dirty="0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006869" y="1917541"/>
            <a:ext cx="3072341" cy="1632624"/>
            <a:chOff x="8006869" y="1917541"/>
            <a:chExt cx="3072341" cy="1632624"/>
          </a:xfrm>
        </p:grpSpPr>
        <p:sp>
          <p:nvSpPr>
            <p:cNvPr id="17" name="Text Placeholder 27"/>
            <p:cNvSpPr txBox="1"/>
            <p:nvPr/>
          </p:nvSpPr>
          <p:spPr>
            <a:xfrm>
              <a:off x="8006869" y="2302026"/>
              <a:ext cx="3072341" cy="1248139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</p:spPr>
          <p:txBody>
            <a:bodyPr lIns="109728" tIns="73152" rIns="109728" bIns="0"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335" b="0" kern="1200" spc="0" baseline="0">
                  <a:solidFill>
                    <a:srgbClr val="968B7F"/>
                  </a:solidFill>
                  <a:latin typeface="+mn-lt"/>
                  <a:ea typeface="+mn-ea"/>
                  <a:cs typeface="WeblySleek UI Light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Text Placeholder 27"/>
            <p:cNvSpPr txBox="1"/>
            <p:nvPr/>
          </p:nvSpPr>
          <p:spPr>
            <a:xfrm>
              <a:off x="8034996" y="2743215"/>
              <a:ext cx="2304256" cy="365760"/>
            </a:xfrm>
            <a:prstGeom prst="rect">
              <a:avLst/>
            </a:prstGeom>
            <a:noFill/>
          </p:spPr>
          <p:txBody>
            <a:bodyPr lIns="45720" tIns="0" rIns="0" bIns="0" anchor="ctr"/>
            <a:lstStyle>
              <a:defPPr>
                <a:defRPr lang="zh-CN"/>
              </a:defPPr>
              <a:lvl1pPr indent="0" algn="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735" b="0" spc="80" baseline="0">
                  <a:solidFill>
                    <a:srgbClr val="D50527"/>
                  </a:solidFill>
                  <a:latin typeface="+mj-lt"/>
                  <a:cs typeface="WeblySleek UI Light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旅游攻略信息</a:t>
              </a:r>
            </a:p>
          </p:txBody>
        </p:sp>
        <p:sp>
          <p:nvSpPr>
            <p:cNvPr id="19" name="同侧圆角矩形 18"/>
            <p:cNvSpPr/>
            <p:nvPr/>
          </p:nvSpPr>
          <p:spPr>
            <a:xfrm>
              <a:off x="8006869" y="1917541"/>
              <a:ext cx="768085" cy="380106"/>
            </a:xfrm>
            <a:prstGeom prst="round2SameRect">
              <a:avLst/>
            </a:prstGeom>
            <a:solidFill>
              <a:srgbClr val="1EF6DF"/>
            </a:solidFill>
            <a:ln w="793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</a:rPr>
                <a:t>3</a:t>
              </a:r>
              <a:endParaRPr lang="zh-CN" altLang="en-US" dirty="0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23930" y="3933765"/>
            <a:ext cx="3251857" cy="1632624"/>
            <a:chOff x="923930" y="3933765"/>
            <a:chExt cx="3251857" cy="1632624"/>
          </a:xfrm>
        </p:grpSpPr>
        <p:sp>
          <p:nvSpPr>
            <p:cNvPr id="21" name="Text Placeholder 27"/>
            <p:cNvSpPr txBox="1"/>
            <p:nvPr/>
          </p:nvSpPr>
          <p:spPr>
            <a:xfrm>
              <a:off x="1103446" y="4318250"/>
              <a:ext cx="3072341" cy="1248139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</p:spPr>
          <p:txBody>
            <a:bodyPr lIns="109728" tIns="73152" rIns="109728" bIns="0"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335" b="0" kern="1200" spc="0" baseline="0">
                  <a:solidFill>
                    <a:srgbClr val="968B7F"/>
                  </a:solidFill>
                  <a:latin typeface="+mn-lt"/>
                  <a:ea typeface="+mn-ea"/>
                  <a:cs typeface="WeblySleek UI Light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" name="Text Placeholder 27"/>
            <p:cNvSpPr txBox="1"/>
            <p:nvPr/>
          </p:nvSpPr>
          <p:spPr>
            <a:xfrm>
              <a:off x="923930" y="4759439"/>
              <a:ext cx="2304256" cy="365760"/>
            </a:xfrm>
            <a:prstGeom prst="rect">
              <a:avLst/>
            </a:prstGeom>
            <a:noFill/>
          </p:spPr>
          <p:txBody>
            <a:bodyPr lIns="45720" tIns="0" rIns="0" bIns="0" anchor="ctr"/>
            <a:lstStyle>
              <a:defPPr>
                <a:defRPr lang="zh-CN"/>
              </a:defPPr>
              <a:lvl1pPr indent="0" algn="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735" b="0" spc="80" baseline="0">
                  <a:solidFill>
                    <a:srgbClr val="D50527"/>
                  </a:solidFill>
                  <a:latin typeface="+mj-lt"/>
                  <a:cs typeface="WeblySleek UI Light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爬虫信息获取</a:t>
              </a:r>
            </a:p>
          </p:txBody>
        </p:sp>
        <p:sp>
          <p:nvSpPr>
            <p:cNvPr id="24" name="同侧圆角矩形 23"/>
            <p:cNvSpPr/>
            <p:nvPr/>
          </p:nvSpPr>
          <p:spPr>
            <a:xfrm>
              <a:off x="1103446" y="3933765"/>
              <a:ext cx="768085" cy="380106"/>
            </a:xfrm>
            <a:prstGeom prst="round2SameRect">
              <a:avLst/>
            </a:prstGeom>
            <a:solidFill>
              <a:srgbClr val="39BDED"/>
            </a:solidFill>
            <a:ln w="793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</a:rPr>
                <a:t>4</a:t>
              </a:r>
              <a:endParaRPr lang="zh-CN" altLang="en-US" dirty="0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55157" y="3933765"/>
            <a:ext cx="3072341" cy="1632624"/>
            <a:chOff x="4555157" y="3933765"/>
            <a:chExt cx="3072341" cy="1632624"/>
          </a:xfrm>
        </p:grpSpPr>
        <p:sp>
          <p:nvSpPr>
            <p:cNvPr id="28" name="Text Placeholder 27"/>
            <p:cNvSpPr txBox="1"/>
            <p:nvPr/>
          </p:nvSpPr>
          <p:spPr>
            <a:xfrm>
              <a:off x="4555157" y="4318250"/>
              <a:ext cx="3072341" cy="1248139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</p:spPr>
          <p:txBody>
            <a:bodyPr lIns="109728" tIns="73152" rIns="109728" bIns="0"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335" b="0" kern="1200" spc="0" baseline="0">
                  <a:solidFill>
                    <a:srgbClr val="968B7F"/>
                  </a:solidFill>
                  <a:latin typeface="+mn-lt"/>
                  <a:ea typeface="+mn-ea"/>
                  <a:cs typeface="WeblySleek UI Light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Text Placeholder 27"/>
            <p:cNvSpPr txBox="1"/>
            <p:nvPr/>
          </p:nvSpPr>
          <p:spPr>
            <a:xfrm>
              <a:off x="4577595" y="4768591"/>
              <a:ext cx="2304256" cy="365760"/>
            </a:xfrm>
            <a:prstGeom prst="rect">
              <a:avLst/>
            </a:prstGeom>
            <a:noFill/>
          </p:spPr>
          <p:txBody>
            <a:bodyPr lIns="45720" tIns="0" rIns="0" bIns="0" anchor="ctr"/>
            <a:lstStyle>
              <a:defPPr>
                <a:defRPr lang="zh-CN"/>
              </a:defPPr>
              <a:lvl1pPr indent="0" algn="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735" b="0" spc="80" baseline="0">
                  <a:solidFill>
                    <a:srgbClr val="D50527"/>
                  </a:solidFill>
                  <a:latin typeface="+mj-lt"/>
                  <a:cs typeface="WeblySleek UI Light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网站后台管理</a:t>
              </a:r>
            </a:p>
          </p:txBody>
        </p:sp>
        <p:sp>
          <p:nvSpPr>
            <p:cNvPr id="30" name="同侧圆角矩形 29"/>
            <p:cNvSpPr/>
            <p:nvPr/>
          </p:nvSpPr>
          <p:spPr>
            <a:xfrm>
              <a:off x="4555157" y="3933765"/>
              <a:ext cx="768085" cy="380106"/>
            </a:xfrm>
            <a:prstGeom prst="round2SameRect">
              <a:avLst/>
            </a:prstGeom>
            <a:solidFill>
              <a:srgbClr val="37DFEA"/>
            </a:solidFill>
            <a:ln w="793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</a:rPr>
                <a:t>5</a:t>
              </a:r>
              <a:endParaRPr lang="zh-CN" altLang="en-US" dirty="0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896200" y="3933765"/>
            <a:ext cx="3183010" cy="1632624"/>
            <a:chOff x="7896200" y="3933765"/>
            <a:chExt cx="3183010" cy="1632624"/>
          </a:xfrm>
        </p:grpSpPr>
        <p:sp>
          <p:nvSpPr>
            <p:cNvPr id="32" name="Text Placeholder 27"/>
            <p:cNvSpPr txBox="1"/>
            <p:nvPr/>
          </p:nvSpPr>
          <p:spPr>
            <a:xfrm>
              <a:off x="8006869" y="4318250"/>
              <a:ext cx="3072341" cy="1248139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</p:spPr>
          <p:txBody>
            <a:bodyPr lIns="109728" tIns="73152" rIns="109728" bIns="0"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335" b="0" kern="1200" spc="0" baseline="0">
                  <a:solidFill>
                    <a:srgbClr val="968B7F"/>
                  </a:solidFill>
                  <a:latin typeface="+mn-lt"/>
                  <a:ea typeface="+mn-ea"/>
                  <a:cs typeface="WeblySleek UI Light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5" name="Text Placeholder 27"/>
            <p:cNvSpPr txBox="1"/>
            <p:nvPr/>
          </p:nvSpPr>
          <p:spPr>
            <a:xfrm>
              <a:off x="7896200" y="4759439"/>
              <a:ext cx="2304256" cy="365760"/>
            </a:xfrm>
            <a:prstGeom prst="rect">
              <a:avLst/>
            </a:prstGeom>
            <a:noFill/>
          </p:spPr>
          <p:txBody>
            <a:bodyPr lIns="45720" tIns="0" rIns="0" bIns="0" anchor="ctr"/>
            <a:lstStyle>
              <a:defPPr>
                <a:defRPr lang="zh-CN"/>
              </a:defPPr>
              <a:lvl1pPr indent="0" algn="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735" b="0" spc="80" baseline="0">
                  <a:solidFill>
                    <a:srgbClr val="D50527"/>
                  </a:solidFill>
                  <a:latin typeface="+mj-lt"/>
                  <a:cs typeface="WeblySleek UI Light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个性化推荐</a:t>
              </a:r>
            </a:p>
          </p:txBody>
        </p:sp>
        <p:sp>
          <p:nvSpPr>
            <p:cNvPr id="36" name="同侧圆角矩形 35"/>
            <p:cNvSpPr/>
            <p:nvPr/>
          </p:nvSpPr>
          <p:spPr>
            <a:xfrm>
              <a:off x="8006869" y="3933765"/>
              <a:ext cx="768085" cy="380106"/>
            </a:xfrm>
            <a:prstGeom prst="round2SameRect">
              <a:avLst/>
            </a:prstGeom>
            <a:solidFill>
              <a:srgbClr val="1EF6DF"/>
            </a:solidFill>
            <a:ln w="793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</a:rPr>
                <a:t>6</a:t>
              </a:r>
              <a:endParaRPr lang="zh-CN" altLang="en-US" dirty="0">
                <a:solidFill>
                  <a:schemeClr val="bg1"/>
                </a:solidFill>
                <a:cs typeface="+mn-ea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116" y="273790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工作进度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1" y="3536066"/>
            <a:ext cx="12192000" cy="152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5"/>
          <p:cNvSpPr/>
          <p:nvPr/>
        </p:nvSpPr>
        <p:spPr>
          <a:xfrm>
            <a:off x="6315305" y="3141923"/>
            <a:ext cx="941002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37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10" name="Freeform 6"/>
          <p:cNvSpPr/>
          <p:nvPr/>
        </p:nvSpPr>
        <p:spPr>
          <a:xfrm>
            <a:off x="4664007" y="3141922"/>
            <a:ext cx="941001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1EF6D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11" name="Freeform 7"/>
          <p:cNvSpPr/>
          <p:nvPr/>
        </p:nvSpPr>
        <p:spPr>
          <a:xfrm>
            <a:off x="3012709" y="3141922"/>
            <a:ext cx="941001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12" name="Freeform 8"/>
          <p:cNvSpPr/>
          <p:nvPr/>
        </p:nvSpPr>
        <p:spPr>
          <a:xfrm>
            <a:off x="1361411" y="3141922"/>
            <a:ext cx="941001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13" name="Freeform 9"/>
          <p:cNvSpPr/>
          <p:nvPr/>
        </p:nvSpPr>
        <p:spPr>
          <a:xfrm>
            <a:off x="7966604" y="3141922"/>
            <a:ext cx="941001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32AA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14" name="Freeform 10"/>
          <p:cNvSpPr/>
          <p:nvPr/>
        </p:nvSpPr>
        <p:spPr>
          <a:xfrm>
            <a:off x="9432425" y="2956443"/>
            <a:ext cx="1311960" cy="1311960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32AA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!</a:t>
            </a:r>
            <a:endParaRPr lang="en-US" sz="3600" b="1" dirty="0">
              <a:cs typeface="+mn-ea"/>
              <a:sym typeface="+mn-lt"/>
            </a:endParaRPr>
          </a:p>
        </p:txBody>
      </p:sp>
      <p:sp>
        <p:nvSpPr>
          <p:cNvPr id="15" name="Rectangle 11"/>
          <p:cNvSpPr/>
          <p:nvPr/>
        </p:nvSpPr>
        <p:spPr>
          <a:xfrm>
            <a:off x="1433670" y="4453882"/>
            <a:ext cx="76495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7.12</a:t>
            </a:r>
            <a:endParaRPr lang="en-US" sz="1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6" name="Rectangle 12"/>
          <p:cNvSpPr/>
          <p:nvPr/>
        </p:nvSpPr>
        <p:spPr>
          <a:xfrm>
            <a:off x="3099900" y="2386243"/>
            <a:ext cx="766621" cy="384721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7.14</a:t>
            </a:r>
            <a:endParaRPr lang="en-US" sz="1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7" name="Rectangle 13"/>
          <p:cNvSpPr/>
          <p:nvPr/>
        </p:nvSpPr>
        <p:spPr>
          <a:xfrm>
            <a:off x="4753551" y="4453882"/>
            <a:ext cx="76674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7.16</a:t>
            </a:r>
            <a:endParaRPr lang="en-US" sz="1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6412923" y="2386243"/>
            <a:ext cx="782138" cy="384721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7.22</a:t>
            </a:r>
            <a:endParaRPr lang="en-US" sz="1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9" name="Rectangle 15"/>
          <p:cNvSpPr/>
          <p:nvPr/>
        </p:nvSpPr>
        <p:spPr>
          <a:xfrm>
            <a:off x="8044161" y="4453882"/>
            <a:ext cx="78213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7.25</a:t>
            </a:r>
            <a:endParaRPr lang="en-US" sz="1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0" name="Rectangle 16"/>
          <p:cNvSpPr/>
          <p:nvPr/>
        </p:nvSpPr>
        <p:spPr>
          <a:xfrm>
            <a:off x="9711228" y="2386243"/>
            <a:ext cx="782138" cy="384721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7.26</a:t>
            </a:r>
            <a:endParaRPr lang="en-US" sz="1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1" name="TextBox 53"/>
          <p:cNvSpPr txBox="1"/>
          <p:nvPr/>
        </p:nvSpPr>
        <p:spPr>
          <a:xfrm>
            <a:off x="1251854" y="5024746"/>
            <a:ext cx="111934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80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项目启动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ts val="1600"/>
              </a:lnSpc>
              <a:spcAft>
                <a:spcPts val="800"/>
              </a:spcAft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《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项目开发计划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》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2" name="TextBox 53"/>
          <p:cNvSpPr txBox="1"/>
          <p:nvPr/>
        </p:nvSpPr>
        <p:spPr>
          <a:xfrm>
            <a:off x="2579255" y="1984699"/>
            <a:ext cx="1807907" cy="27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800"/>
              </a:spcAft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《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项目需求规格说明书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》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4" name="TextBox 53"/>
          <p:cNvSpPr txBox="1"/>
          <p:nvPr/>
        </p:nvSpPr>
        <p:spPr>
          <a:xfrm>
            <a:off x="4230803" y="4903750"/>
            <a:ext cx="1807907" cy="27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800"/>
              </a:spcAft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《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项目详细设计说明书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》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TextBox 53"/>
          <p:cNvSpPr txBox="1"/>
          <p:nvPr/>
        </p:nvSpPr>
        <p:spPr>
          <a:xfrm>
            <a:off x="5911371" y="2054993"/>
            <a:ext cx="1807907" cy="27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800"/>
              </a:spcAft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《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项目测试计划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》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8" name="TextBox 53"/>
          <p:cNvSpPr txBox="1"/>
          <p:nvPr/>
        </p:nvSpPr>
        <p:spPr>
          <a:xfrm>
            <a:off x="7549418" y="4903750"/>
            <a:ext cx="1807907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800"/>
              </a:spcAft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《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项目总结报告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》</a:t>
            </a:r>
          </a:p>
          <a:p>
            <a:pPr algn="ctr">
              <a:lnSpc>
                <a:spcPts val="1600"/>
              </a:lnSpc>
              <a:spcAft>
                <a:spcPts val="800"/>
              </a:spcAft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《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项目测试报告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》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TextBox 53"/>
          <p:cNvSpPr txBox="1"/>
          <p:nvPr/>
        </p:nvSpPr>
        <p:spPr>
          <a:xfrm>
            <a:off x="9184451" y="2054993"/>
            <a:ext cx="1807907" cy="27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80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项目展示及汇报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157007" y="273790"/>
            <a:ext cx="387798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</a:rPr>
              <a:t>旅游信息攻略查询搜索引擎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53"/>
          <p:cNvSpPr txBox="1"/>
          <p:nvPr/>
        </p:nvSpPr>
        <p:spPr>
          <a:xfrm>
            <a:off x="1955529" y="1932705"/>
            <a:ext cx="3658738" cy="384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旅游信息攻略查询搜索引擎的构想主要来自于“垂直搜索引擎”的课程要求， 同时由于当前市场上多个旅游网站信息比较混杂，内容也比较凌乱，提供一个较 为统一的搜索引擎，同时对信息进行一定的归类、关联和分析，可以方便旅游信息检索人员、做旅游攻略的人员检索旅游信息，提升工作的效率，获得使用上的方便。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962049"/>
            <a:ext cx="1714500" cy="34004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453FE1-3B4A-4142-93BD-4A1007F0B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96" y="1932705"/>
            <a:ext cx="6336704" cy="333999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 bwMode="auto"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 bwMode="auto"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 bwMode="auto"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 bwMode="auto"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381251" y="2476500"/>
            <a:ext cx="1925527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17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16" name="同侧圆角矩形 15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17" name="TextBox 20"/>
            <p:cNvSpPr txBox="1"/>
            <p:nvPr/>
          </p:nvSpPr>
          <p:spPr>
            <a:xfrm>
              <a:off x="6730998" y="2730777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1EF6DF"/>
                  </a:solidFill>
                  <a:latin typeface="+mj-ea"/>
                  <a:ea typeface="+mj-ea"/>
                </a:rPr>
                <a:t>完成情况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730998" y="3561774"/>
              <a:ext cx="36503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WORK COMPLETED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utura LT Medium">
      <a:majorFont>
        <a:latin typeface="Futura LT Medium"/>
        <a:ea typeface="微软雅黑"/>
        <a:cs typeface=""/>
      </a:majorFont>
      <a:minorFont>
        <a:latin typeface="Futura LT Medium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699</Words>
  <Application>Microsoft Macintosh PowerPoint</Application>
  <PresentationFormat>宽屏</PresentationFormat>
  <Paragraphs>193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宋体</vt:lpstr>
      <vt:lpstr>微软雅黑</vt:lpstr>
      <vt:lpstr>WeblySleek UI Light</vt:lpstr>
      <vt:lpstr>Arial</vt:lpstr>
      <vt:lpstr>Calibri</vt:lpstr>
      <vt:lpstr>Futura LT Medium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商务计划</dc:title>
  <dc:creator>第一PPT</dc:creator>
  <cp:keywords>www.1ppt.com</cp:keywords>
  <dc:description>www.1ppt.com</dc:description>
  <cp:lastModifiedBy>薛伟</cp:lastModifiedBy>
  <cp:revision>55</cp:revision>
  <dcterms:created xsi:type="dcterms:W3CDTF">2016-12-21T14:18:00Z</dcterms:created>
  <dcterms:modified xsi:type="dcterms:W3CDTF">2018-07-26T05:55:57Z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